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4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5" r:id="rId2"/>
    <p:sldMasterId id="2147483672" r:id="rId3"/>
    <p:sldMasterId id="2147483833" r:id="rId4"/>
    <p:sldMasterId id="2147484031" r:id="rId5"/>
  </p:sldMasterIdLst>
  <p:notesMasterIdLst>
    <p:notesMasterId r:id="rId18"/>
  </p:notesMasterIdLst>
  <p:handoutMasterIdLst>
    <p:handoutMasterId r:id="rId19"/>
  </p:handoutMasterIdLst>
  <p:sldIdLst>
    <p:sldId id="1797" r:id="rId6"/>
    <p:sldId id="2119" r:id="rId7"/>
    <p:sldId id="2054" r:id="rId8"/>
    <p:sldId id="2120" r:id="rId9"/>
    <p:sldId id="2045" r:id="rId10"/>
    <p:sldId id="2122" r:id="rId11"/>
    <p:sldId id="2043" r:id="rId12"/>
    <p:sldId id="2033" r:id="rId13"/>
    <p:sldId id="2058" r:id="rId14"/>
    <p:sldId id="2118" r:id="rId15"/>
    <p:sldId id="2123" r:id="rId16"/>
    <p:sldId id="2121" r:id="rId17"/>
  </p:sldIdLst>
  <p:sldSz cx="24323675" cy="13716000"/>
  <p:notesSz cx="6858000" cy="9144000"/>
  <p:defaultTextStyle>
    <a:defPPr>
      <a:defRPr lang="th-TH"/>
    </a:defPPr>
    <a:lvl1pPr marL="0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086601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2173204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3259805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4346406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5433009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6519610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7606211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8692815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4CE"/>
    <a:srgbClr val="C72B69"/>
    <a:srgbClr val="6A51D5"/>
    <a:srgbClr val="1B1ED9"/>
    <a:srgbClr val="F20000"/>
    <a:srgbClr val="27BB7F"/>
    <a:srgbClr val="DBA467"/>
    <a:srgbClr val="FCF3D8"/>
    <a:srgbClr val="60DEAB"/>
    <a:srgbClr val="2FD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ลักษณะสีปานกลาง 1 - เน้น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ลักษณะสีเข้ม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2" autoAdjust="0"/>
    <p:restoredTop sz="90471" autoAdjust="0"/>
  </p:normalViewPr>
  <p:slideViewPr>
    <p:cSldViewPr>
      <p:cViewPr varScale="1">
        <p:scale>
          <a:sx n="39" d="100"/>
          <a:sy n="39" d="100"/>
        </p:scale>
        <p:origin x="830" y="53"/>
      </p:cViewPr>
      <p:guideLst>
        <p:guide orient="horz" pos="4320"/>
        <p:guide pos="7661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9FE2F-AE6E-4FD8-BECB-DC8C512CD42F}" type="datetimeFigureOut">
              <a:rPr lang="th-TH" smtClean="0"/>
              <a:t>10/12/62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AE7EA-B5BD-4D93-8E46-73D2BC611ACE}" type="slidenum">
              <a:rPr lang="th-TH" smtClean="0"/>
              <a:t>‹#›</a:t>
            </a:fld>
            <a:endParaRPr lang="th-TH"/>
          </a:p>
        </p:txBody>
      </p:sp>
      <p:sp>
        <p:nvSpPr>
          <p:cNvPr id="6" name="ตัวแทนหัวกระดาษ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420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7E8A8-1621-45EB-AF69-A1465D0E4D1A}" type="datetimeFigureOut">
              <a:rPr lang="th-TH" smtClean="0"/>
              <a:t>10/12/62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CD501-6BB7-45B6-B183-6435F0E381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414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314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925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293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82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017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3457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7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415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378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9139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63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342437" y="1351107"/>
            <a:ext cx="5919749" cy="489910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0" y="7466950"/>
            <a:ext cx="18867437" cy="6477650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7393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5286037" y="10668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0028237" y="3810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5209837" y="6818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36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8410237" y="2590800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4981237" y="5297324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8410237" y="8116724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11018837" y="3352800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11096606" y="7543800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7208837" y="5525924"/>
            <a:ext cx="4494231" cy="39257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272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9674669" y="1981200"/>
            <a:ext cx="13008806" cy="10144147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  <a:gd name="connsiteX0" fmla="*/ 0 w 9187225"/>
              <a:gd name="connsiteY0" fmla="*/ 62040 h 8431171"/>
              <a:gd name="connsiteX1" fmla="*/ 9187225 w 9187225"/>
              <a:gd name="connsiteY1" fmla="*/ 0 h 8431171"/>
              <a:gd name="connsiteX2" fmla="*/ 7547610 w 9187225"/>
              <a:gd name="connsiteY2" fmla="*/ 8431171 h 8431171"/>
              <a:gd name="connsiteX3" fmla="*/ 2820925 w 9187225"/>
              <a:gd name="connsiteY3" fmla="*/ 8431171 h 8431171"/>
              <a:gd name="connsiteX4" fmla="*/ 0 w 9187225"/>
              <a:gd name="connsiteY4" fmla="*/ 62040 h 8431171"/>
              <a:gd name="connsiteX0" fmla="*/ 1877562 w 11064787"/>
              <a:gd name="connsiteY0" fmla="*/ 62040 h 8492190"/>
              <a:gd name="connsiteX1" fmla="*/ 11064787 w 11064787"/>
              <a:gd name="connsiteY1" fmla="*/ 0 h 8492190"/>
              <a:gd name="connsiteX2" fmla="*/ 9425172 w 11064787"/>
              <a:gd name="connsiteY2" fmla="*/ 8431171 h 8492190"/>
              <a:gd name="connsiteX3" fmla="*/ 0 w 11064787"/>
              <a:gd name="connsiteY3" fmla="*/ 8492190 h 8492190"/>
              <a:gd name="connsiteX4" fmla="*/ 1877562 w 11064787"/>
              <a:gd name="connsiteY4" fmla="*/ 62040 h 8492190"/>
              <a:gd name="connsiteX0" fmla="*/ 1663994 w 10851219"/>
              <a:gd name="connsiteY0" fmla="*/ 62040 h 8461680"/>
              <a:gd name="connsiteX1" fmla="*/ 10851219 w 10851219"/>
              <a:gd name="connsiteY1" fmla="*/ 0 h 8461680"/>
              <a:gd name="connsiteX2" fmla="*/ 9211604 w 10851219"/>
              <a:gd name="connsiteY2" fmla="*/ 8431171 h 8461680"/>
              <a:gd name="connsiteX3" fmla="*/ 0 w 10851219"/>
              <a:gd name="connsiteY3" fmla="*/ 8461680 h 8461680"/>
              <a:gd name="connsiteX4" fmla="*/ 1663994 w 10851219"/>
              <a:gd name="connsiteY4" fmla="*/ 62040 h 846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1219" h="8461680">
                <a:moveTo>
                  <a:pt x="1663994" y="62040"/>
                </a:moveTo>
                <a:lnTo>
                  <a:pt x="10851219" y="0"/>
                </a:lnTo>
                <a:lnTo>
                  <a:pt x="9211604" y="8431171"/>
                </a:lnTo>
                <a:lnTo>
                  <a:pt x="0" y="8461680"/>
                </a:lnTo>
                <a:lnTo>
                  <a:pt x="1663994" y="6204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32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84237" y="2200253"/>
            <a:ext cx="13008806" cy="10144147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  <a:gd name="connsiteX0" fmla="*/ 0 w 9187225"/>
              <a:gd name="connsiteY0" fmla="*/ 62040 h 8431171"/>
              <a:gd name="connsiteX1" fmla="*/ 9187225 w 9187225"/>
              <a:gd name="connsiteY1" fmla="*/ 0 h 8431171"/>
              <a:gd name="connsiteX2" fmla="*/ 7547610 w 9187225"/>
              <a:gd name="connsiteY2" fmla="*/ 8431171 h 8431171"/>
              <a:gd name="connsiteX3" fmla="*/ 2820925 w 9187225"/>
              <a:gd name="connsiteY3" fmla="*/ 8431171 h 8431171"/>
              <a:gd name="connsiteX4" fmla="*/ 0 w 9187225"/>
              <a:gd name="connsiteY4" fmla="*/ 62040 h 8431171"/>
              <a:gd name="connsiteX0" fmla="*/ 1877562 w 11064787"/>
              <a:gd name="connsiteY0" fmla="*/ 62040 h 8492190"/>
              <a:gd name="connsiteX1" fmla="*/ 11064787 w 11064787"/>
              <a:gd name="connsiteY1" fmla="*/ 0 h 8492190"/>
              <a:gd name="connsiteX2" fmla="*/ 9425172 w 11064787"/>
              <a:gd name="connsiteY2" fmla="*/ 8431171 h 8492190"/>
              <a:gd name="connsiteX3" fmla="*/ 0 w 11064787"/>
              <a:gd name="connsiteY3" fmla="*/ 8492190 h 8492190"/>
              <a:gd name="connsiteX4" fmla="*/ 1877562 w 11064787"/>
              <a:gd name="connsiteY4" fmla="*/ 62040 h 8492190"/>
              <a:gd name="connsiteX0" fmla="*/ 1663994 w 10851219"/>
              <a:gd name="connsiteY0" fmla="*/ 62040 h 8461680"/>
              <a:gd name="connsiteX1" fmla="*/ 10851219 w 10851219"/>
              <a:gd name="connsiteY1" fmla="*/ 0 h 8461680"/>
              <a:gd name="connsiteX2" fmla="*/ 9211604 w 10851219"/>
              <a:gd name="connsiteY2" fmla="*/ 8431171 h 8461680"/>
              <a:gd name="connsiteX3" fmla="*/ 0 w 10851219"/>
              <a:gd name="connsiteY3" fmla="*/ 8461680 h 8461680"/>
              <a:gd name="connsiteX4" fmla="*/ 1663994 w 10851219"/>
              <a:gd name="connsiteY4" fmla="*/ 62040 h 8461680"/>
              <a:gd name="connsiteX0" fmla="*/ 0 w 10865256"/>
              <a:gd name="connsiteY0" fmla="*/ 62040 h 8461680"/>
              <a:gd name="connsiteX1" fmla="*/ 10865256 w 10865256"/>
              <a:gd name="connsiteY1" fmla="*/ 0 h 8461680"/>
              <a:gd name="connsiteX2" fmla="*/ 9225641 w 10865256"/>
              <a:gd name="connsiteY2" fmla="*/ 8431171 h 8461680"/>
              <a:gd name="connsiteX3" fmla="*/ 14037 w 10865256"/>
              <a:gd name="connsiteY3" fmla="*/ 8461680 h 8461680"/>
              <a:gd name="connsiteX4" fmla="*/ 0 w 10865256"/>
              <a:gd name="connsiteY4" fmla="*/ 62040 h 8461680"/>
              <a:gd name="connsiteX0" fmla="*/ 230040 w 10851219"/>
              <a:gd name="connsiteY0" fmla="*/ 123060 h 8461680"/>
              <a:gd name="connsiteX1" fmla="*/ 10851219 w 10851219"/>
              <a:gd name="connsiteY1" fmla="*/ 0 h 8461680"/>
              <a:gd name="connsiteX2" fmla="*/ 9211604 w 10851219"/>
              <a:gd name="connsiteY2" fmla="*/ 8431171 h 8461680"/>
              <a:gd name="connsiteX3" fmla="*/ 0 w 10851219"/>
              <a:gd name="connsiteY3" fmla="*/ 8461680 h 8461680"/>
              <a:gd name="connsiteX4" fmla="*/ 230040 w 10851219"/>
              <a:gd name="connsiteY4" fmla="*/ 123060 h 8461680"/>
              <a:gd name="connsiteX0" fmla="*/ 108002 w 10851219"/>
              <a:gd name="connsiteY0" fmla="*/ 92550 h 8461680"/>
              <a:gd name="connsiteX1" fmla="*/ 10851219 w 10851219"/>
              <a:gd name="connsiteY1" fmla="*/ 0 h 8461680"/>
              <a:gd name="connsiteX2" fmla="*/ 9211604 w 10851219"/>
              <a:gd name="connsiteY2" fmla="*/ 8431171 h 8461680"/>
              <a:gd name="connsiteX3" fmla="*/ 0 w 10851219"/>
              <a:gd name="connsiteY3" fmla="*/ 8461680 h 8461680"/>
              <a:gd name="connsiteX4" fmla="*/ 108002 w 10851219"/>
              <a:gd name="connsiteY4" fmla="*/ 92550 h 846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1219" h="8461680">
                <a:moveTo>
                  <a:pt x="108002" y="92550"/>
                </a:moveTo>
                <a:lnTo>
                  <a:pt x="10851219" y="0"/>
                </a:lnTo>
                <a:lnTo>
                  <a:pt x="9211604" y="8431171"/>
                </a:lnTo>
                <a:lnTo>
                  <a:pt x="0" y="8461680"/>
                </a:lnTo>
                <a:lnTo>
                  <a:pt x="108002" y="9255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604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2"/>
          <p:cNvSpPr>
            <a:spLocks noGrp="1"/>
          </p:cNvSpPr>
          <p:nvPr>
            <p:ph type="pic" sz="quarter" idx="104" hasCustomPrompt="1"/>
          </p:nvPr>
        </p:nvSpPr>
        <p:spPr>
          <a:xfrm>
            <a:off x="1925419" y="3657600"/>
            <a:ext cx="8179018" cy="6487635"/>
          </a:xfrm>
          <a:custGeom>
            <a:avLst/>
            <a:gdLst>
              <a:gd name="connsiteX0" fmla="*/ 284480 w 897237"/>
              <a:gd name="connsiteY0" fmla="*/ 126982 h 711692"/>
              <a:gd name="connsiteX1" fmla="*/ 183091 w 897237"/>
              <a:gd name="connsiteY1" fmla="*/ 189982 h 711692"/>
              <a:gd name="connsiteX2" fmla="*/ 150607 w 897237"/>
              <a:gd name="connsiteY2" fmla="*/ 356338 h 711692"/>
              <a:gd name="connsiteX3" fmla="*/ 183091 w 897237"/>
              <a:gd name="connsiteY3" fmla="*/ 522695 h 711692"/>
              <a:gd name="connsiteX4" fmla="*/ 284480 w 897237"/>
              <a:gd name="connsiteY4" fmla="*/ 585694 h 711692"/>
              <a:gd name="connsiteX5" fmla="*/ 385869 w 897237"/>
              <a:gd name="connsiteY5" fmla="*/ 522695 h 711692"/>
              <a:gd name="connsiteX6" fmla="*/ 418352 w 897237"/>
              <a:gd name="connsiteY6" fmla="*/ 356338 h 711692"/>
              <a:gd name="connsiteX7" fmla="*/ 385869 w 897237"/>
              <a:gd name="connsiteY7" fmla="*/ 189982 h 711692"/>
              <a:gd name="connsiteX8" fmla="*/ 284480 w 897237"/>
              <a:gd name="connsiteY8" fmla="*/ 126982 h 711692"/>
              <a:gd name="connsiteX9" fmla="*/ 618664 w 897237"/>
              <a:gd name="connsiteY9" fmla="*/ 11813 h 711692"/>
              <a:gd name="connsiteX10" fmla="*/ 897237 w 897237"/>
              <a:gd name="connsiteY10" fmla="*/ 11813 h 711692"/>
              <a:gd name="connsiteX11" fmla="*/ 897237 w 897237"/>
              <a:gd name="connsiteY11" fmla="*/ 699879 h 711692"/>
              <a:gd name="connsiteX12" fmla="*/ 749583 w 897237"/>
              <a:gd name="connsiteY12" fmla="*/ 699879 h 711692"/>
              <a:gd name="connsiteX13" fmla="*/ 749583 w 897237"/>
              <a:gd name="connsiteY13" fmla="*/ 142733 h 711692"/>
              <a:gd name="connsiteX14" fmla="*/ 618664 w 897237"/>
              <a:gd name="connsiteY14" fmla="*/ 142733 h 711692"/>
              <a:gd name="connsiteX15" fmla="*/ 284480 w 897237"/>
              <a:gd name="connsiteY15" fmla="*/ 0 h 711692"/>
              <a:gd name="connsiteX16" fmla="*/ 498085 w 897237"/>
              <a:gd name="connsiteY16" fmla="*/ 96959 h 711692"/>
              <a:gd name="connsiteX17" fmla="*/ 568959 w 897237"/>
              <a:gd name="connsiteY17" fmla="*/ 355846 h 711692"/>
              <a:gd name="connsiteX18" fmla="*/ 498085 w 897237"/>
              <a:gd name="connsiteY18" fmla="*/ 614733 h 711692"/>
              <a:gd name="connsiteX19" fmla="*/ 284480 w 897237"/>
              <a:gd name="connsiteY19" fmla="*/ 711692 h 711692"/>
              <a:gd name="connsiteX20" fmla="*/ 70874 w 897237"/>
              <a:gd name="connsiteY20" fmla="*/ 614733 h 711692"/>
              <a:gd name="connsiteX21" fmla="*/ 0 w 897237"/>
              <a:gd name="connsiteY21" fmla="*/ 355846 h 711692"/>
              <a:gd name="connsiteX22" fmla="*/ 70874 w 897237"/>
              <a:gd name="connsiteY22" fmla="*/ 96959 h 711692"/>
              <a:gd name="connsiteX23" fmla="*/ 284480 w 897237"/>
              <a:gd name="connsiteY23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7237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8664" y="11813"/>
                </a:moveTo>
                <a:lnTo>
                  <a:pt x="897237" y="11813"/>
                </a:lnTo>
                <a:lnTo>
                  <a:pt x="897237" y="699879"/>
                </a:lnTo>
                <a:lnTo>
                  <a:pt x="749583" y="699879"/>
                </a:lnTo>
                <a:lnTo>
                  <a:pt x="749583" y="142733"/>
                </a:lnTo>
                <a:lnTo>
                  <a:pt x="618664" y="14273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701903" y="1855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36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51437" y="1524000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Рисунок 23"/>
          <p:cNvSpPr>
            <a:spLocks noGrp="1"/>
          </p:cNvSpPr>
          <p:nvPr>
            <p:ph type="pic" sz="quarter" idx="105" hasCustomPrompt="1"/>
          </p:nvPr>
        </p:nvSpPr>
        <p:spPr>
          <a:xfrm>
            <a:off x="13000037" y="3276600"/>
            <a:ext cx="9863006" cy="6324600"/>
          </a:xfrm>
          <a:custGeom>
            <a:avLst/>
            <a:gdLst>
              <a:gd name="connsiteX0" fmla="*/ 284480 w 1109860"/>
              <a:gd name="connsiteY0" fmla="*/ 126982 h 711692"/>
              <a:gd name="connsiteX1" fmla="*/ 183091 w 1109860"/>
              <a:gd name="connsiteY1" fmla="*/ 189982 h 711692"/>
              <a:gd name="connsiteX2" fmla="*/ 150607 w 1109860"/>
              <a:gd name="connsiteY2" fmla="*/ 356338 h 711692"/>
              <a:gd name="connsiteX3" fmla="*/ 183091 w 1109860"/>
              <a:gd name="connsiteY3" fmla="*/ 522695 h 711692"/>
              <a:gd name="connsiteX4" fmla="*/ 284480 w 1109860"/>
              <a:gd name="connsiteY4" fmla="*/ 585694 h 711692"/>
              <a:gd name="connsiteX5" fmla="*/ 385869 w 1109860"/>
              <a:gd name="connsiteY5" fmla="*/ 522695 h 711692"/>
              <a:gd name="connsiteX6" fmla="*/ 418353 w 1109860"/>
              <a:gd name="connsiteY6" fmla="*/ 356338 h 711692"/>
              <a:gd name="connsiteX7" fmla="*/ 385869 w 1109860"/>
              <a:gd name="connsiteY7" fmla="*/ 189982 h 711692"/>
              <a:gd name="connsiteX8" fmla="*/ 284480 w 1109860"/>
              <a:gd name="connsiteY8" fmla="*/ 126982 h 711692"/>
              <a:gd name="connsiteX9" fmla="*/ 865246 w 1109860"/>
              <a:gd name="connsiteY9" fmla="*/ 3938 h 711692"/>
              <a:gd name="connsiteX10" fmla="*/ 1021760 w 1109860"/>
              <a:gd name="connsiteY10" fmla="*/ 60539 h 711692"/>
              <a:gd name="connsiteX11" fmla="*/ 1089188 w 1109860"/>
              <a:gd name="connsiteY11" fmla="*/ 214591 h 711692"/>
              <a:gd name="connsiteX12" fmla="*/ 1062119 w 1109860"/>
              <a:gd name="connsiteY12" fmla="*/ 316472 h 711692"/>
              <a:gd name="connsiteX13" fmla="*/ 962206 w 1109860"/>
              <a:gd name="connsiteY13" fmla="*/ 440994 h 711692"/>
              <a:gd name="connsiteX14" fmla="*/ 838177 w 1109860"/>
              <a:gd name="connsiteY14" fmla="*/ 569945 h 711692"/>
              <a:gd name="connsiteX15" fmla="*/ 1109860 w 1109860"/>
              <a:gd name="connsiteY15" fmla="*/ 569945 h 711692"/>
              <a:gd name="connsiteX16" fmla="*/ 1109860 w 1109860"/>
              <a:gd name="connsiteY16" fmla="*/ 707755 h 711692"/>
              <a:gd name="connsiteX17" fmla="*/ 624570 w 1109860"/>
              <a:gd name="connsiteY17" fmla="*/ 707755 h 711692"/>
              <a:gd name="connsiteX18" fmla="*/ 624570 w 1109860"/>
              <a:gd name="connsiteY18" fmla="*/ 593569 h 711692"/>
              <a:gd name="connsiteX19" fmla="*/ 826364 w 1109860"/>
              <a:gd name="connsiteY19" fmla="*/ 386854 h 711692"/>
              <a:gd name="connsiteX20" fmla="*/ 913480 w 1109860"/>
              <a:gd name="connsiteY20" fmla="*/ 287926 h 711692"/>
              <a:gd name="connsiteX21" fmla="*/ 939566 w 1109860"/>
              <a:gd name="connsiteY21" fmla="*/ 216560 h 711692"/>
              <a:gd name="connsiteX22" fmla="*/ 916925 w 1109860"/>
              <a:gd name="connsiteY22" fmla="*/ 158975 h 711692"/>
              <a:gd name="connsiteX23" fmla="*/ 858848 w 1109860"/>
              <a:gd name="connsiteY23" fmla="*/ 135842 h 711692"/>
              <a:gd name="connsiteX24" fmla="*/ 735803 w 1109860"/>
              <a:gd name="connsiteY24" fmla="*/ 228372 h 711692"/>
              <a:gd name="connsiteX25" fmla="*/ 612758 w 1109860"/>
              <a:gd name="connsiteY25" fmla="*/ 155530 h 711692"/>
              <a:gd name="connsiteX26" fmla="*/ 718577 w 1109860"/>
              <a:gd name="connsiteY26" fmla="*/ 42328 h 711692"/>
              <a:gd name="connsiteX27" fmla="*/ 865246 w 1109860"/>
              <a:gd name="connsiteY27" fmla="*/ 3938 h 711692"/>
              <a:gd name="connsiteX28" fmla="*/ 284480 w 1109860"/>
              <a:gd name="connsiteY28" fmla="*/ 0 h 711692"/>
              <a:gd name="connsiteX29" fmla="*/ 498085 w 1109860"/>
              <a:gd name="connsiteY29" fmla="*/ 96959 h 711692"/>
              <a:gd name="connsiteX30" fmla="*/ 568959 w 1109860"/>
              <a:gd name="connsiteY30" fmla="*/ 355846 h 711692"/>
              <a:gd name="connsiteX31" fmla="*/ 498085 w 1109860"/>
              <a:gd name="connsiteY31" fmla="*/ 614733 h 711692"/>
              <a:gd name="connsiteX32" fmla="*/ 284480 w 1109860"/>
              <a:gd name="connsiteY32" fmla="*/ 711692 h 711692"/>
              <a:gd name="connsiteX33" fmla="*/ 70874 w 1109860"/>
              <a:gd name="connsiteY33" fmla="*/ 614733 h 711692"/>
              <a:gd name="connsiteX34" fmla="*/ 0 w 1109860"/>
              <a:gd name="connsiteY34" fmla="*/ 355846 h 711692"/>
              <a:gd name="connsiteX35" fmla="*/ 70874 w 1109860"/>
              <a:gd name="connsiteY35" fmla="*/ 96959 h 711692"/>
              <a:gd name="connsiteX36" fmla="*/ 284480 w 1109860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0986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65246" y="3938"/>
                </a:moveTo>
                <a:cubicBezTo>
                  <a:pt x="924636" y="3938"/>
                  <a:pt x="976808" y="22805"/>
                  <a:pt x="1021760" y="60539"/>
                </a:cubicBezTo>
                <a:cubicBezTo>
                  <a:pt x="1066712" y="98273"/>
                  <a:pt x="1089188" y="149624"/>
                  <a:pt x="1089188" y="214591"/>
                </a:cubicBezTo>
                <a:cubicBezTo>
                  <a:pt x="1089188" y="250028"/>
                  <a:pt x="1080165" y="283988"/>
                  <a:pt x="1062119" y="316472"/>
                </a:cubicBezTo>
                <a:cubicBezTo>
                  <a:pt x="1044072" y="348956"/>
                  <a:pt x="1010768" y="390464"/>
                  <a:pt x="962206" y="440994"/>
                </a:cubicBezTo>
                <a:lnTo>
                  <a:pt x="838177" y="569945"/>
                </a:lnTo>
                <a:lnTo>
                  <a:pt x="1109860" y="569945"/>
                </a:lnTo>
                <a:lnTo>
                  <a:pt x="1109860" y="707755"/>
                </a:lnTo>
                <a:lnTo>
                  <a:pt x="624570" y="707755"/>
                </a:lnTo>
                <a:lnTo>
                  <a:pt x="624570" y="593569"/>
                </a:lnTo>
                <a:lnTo>
                  <a:pt x="826364" y="386854"/>
                </a:lnTo>
                <a:cubicBezTo>
                  <a:pt x="867051" y="345511"/>
                  <a:pt x="896090" y="312535"/>
                  <a:pt x="913480" y="287926"/>
                </a:cubicBezTo>
                <a:cubicBezTo>
                  <a:pt x="930870" y="263317"/>
                  <a:pt x="939566" y="239528"/>
                  <a:pt x="939566" y="216560"/>
                </a:cubicBezTo>
                <a:cubicBezTo>
                  <a:pt x="939566" y="193592"/>
                  <a:pt x="932019" y="174396"/>
                  <a:pt x="916925" y="158975"/>
                </a:cubicBezTo>
                <a:cubicBezTo>
                  <a:pt x="901832" y="143553"/>
                  <a:pt x="882473" y="135842"/>
                  <a:pt x="858848" y="135842"/>
                </a:cubicBezTo>
                <a:cubicBezTo>
                  <a:pt x="815536" y="135842"/>
                  <a:pt x="774521" y="166686"/>
                  <a:pt x="735803" y="228372"/>
                </a:cubicBezTo>
                <a:lnTo>
                  <a:pt x="612758" y="155530"/>
                </a:lnTo>
                <a:cubicBezTo>
                  <a:pt x="644914" y="105656"/>
                  <a:pt x="680187" y="67922"/>
                  <a:pt x="718577" y="42328"/>
                </a:cubicBezTo>
                <a:cubicBezTo>
                  <a:pt x="756967" y="16735"/>
                  <a:pt x="805857" y="3938"/>
                  <a:pt x="865246" y="3938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74989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4"/>
          <p:cNvSpPr>
            <a:spLocks noGrp="1"/>
          </p:cNvSpPr>
          <p:nvPr>
            <p:ph type="pic" sz="quarter" idx="106" hasCustomPrompt="1"/>
          </p:nvPr>
        </p:nvSpPr>
        <p:spPr>
          <a:xfrm>
            <a:off x="2179637" y="3505200"/>
            <a:ext cx="9722360" cy="6477000"/>
          </a:xfrm>
          <a:custGeom>
            <a:avLst/>
            <a:gdLst>
              <a:gd name="connsiteX0" fmla="*/ 284480 w 1068292"/>
              <a:gd name="connsiteY0" fmla="*/ 126982 h 711692"/>
              <a:gd name="connsiteX1" fmla="*/ 183091 w 1068292"/>
              <a:gd name="connsiteY1" fmla="*/ 189982 h 711692"/>
              <a:gd name="connsiteX2" fmla="*/ 150607 w 1068292"/>
              <a:gd name="connsiteY2" fmla="*/ 356338 h 711692"/>
              <a:gd name="connsiteX3" fmla="*/ 183091 w 1068292"/>
              <a:gd name="connsiteY3" fmla="*/ 522695 h 711692"/>
              <a:gd name="connsiteX4" fmla="*/ 284480 w 1068292"/>
              <a:gd name="connsiteY4" fmla="*/ 585694 h 711692"/>
              <a:gd name="connsiteX5" fmla="*/ 385869 w 1068292"/>
              <a:gd name="connsiteY5" fmla="*/ 522695 h 711692"/>
              <a:gd name="connsiteX6" fmla="*/ 418353 w 1068292"/>
              <a:gd name="connsiteY6" fmla="*/ 356338 h 711692"/>
              <a:gd name="connsiteX7" fmla="*/ 385869 w 1068292"/>
              <a:gd name="connsiteY7" fmla="*/ 189982 h 711692"/>
              <a:gd name="connsiteX8" fmla="*/ 284480 w 1068292"/>
              <a:gd name="connsiteY8" fmla="*/ 126982 h 711692"/>
              <a:gd name="connsiteX9" fmla="*/ 614503 w 1068292"/>
              <a:gd name="connsiteY9" fmla="*/ 7875 h 711692"/>
              <a:gd name="connsiteX10" fmla="*/ 1035808 w 1068292"/>
              <a:gd name="connsiteY10" fmla="*/ 7875 h 711692"/>
              <a:gd name="connsiteX11" fmla="*/ 1035808 w 1068292"/>
              <a:gd name="connsiteY11" fmla="*/ 114186 h 711692"/>
              <a:gd name="connsiteX12" fmla="*/ 895045 w 1068292"/>
              <a:gd name="connsiteY12" fmla="*/ 274636 h 711692"/>
              <a:gd name="connsiteX13" fmla="*/ 1023011 w 1068292"/>
              <a:gd name="connsiteY13" fmla="*/ 344034 h 711692"/>
              <a:gd name="connsiteX14" fmla="*/ 1068292 w 1068292"/>
              <a:gd name="connsiteY14" fmla="*/ 472493 h 711692"/>
              <a:gd name="connsiteX15" fmla="*/ 994957 w 1068292"/>
              <a:gd name="connsiteY15" fmla="*/ 642295 h 711692"/>
              <a:gd name="connsiteX16" fmla="*/ 807437 w 1068292"/>
              <a:gd name="connsiteY16" fmla="*/ 703817 h 711692"/>
              <a:gd name="connsiteX17" fmla="*/ 576113 w 1068292"/>
              <a:gd name="connsiteY17" fmla="*/ 623099 h 711692"/>
              <a:gd name="connsiteX18" fmla="*/ 639112 w 1068292"/>
              <a:gd name="connsiteY18" fmla="*/ 501039 h 711692"/>
              <a:gd name="connsiteX19" fmla="*/ 813344 w 1068292"/>
              <a:gd name="connsiteY19" fmla="*/ 569944 h 711692"/>
              <a:gd name="connsiteX20" fmla="*/ 889631 w 1068292"/>
              <a:gd name="connsiteY20" fmla="*/ 547304 h 711692"/>
              <a:gd name="connsiteX21" fmla="*/ 919654 w 1068292"/>
              <a:gd name="connsiteY21" fmla="*/ 481844 h 711692"/>
              <a:gd name="connsiteX22" fmla="*/ 885202 w 1068292"/>
              <a:gd name="connsiteY22" fmla="*/ 413923 h 711692"/>
              <a:gd name="connsiteX23" fmla="*/ 789719 w 1068292"/>
              <a:gd name="connsiteY23" fmla="*/ 388822 h 711692"/>
              <a:gd name="connsiteX24" fmla="*/ 698174 w 1068292"/>
              <a:gd name="connsiteY24" fmla="*/ 407525 h 711692"/>
              <a:gd name="connsiteX25" fmla="*/ 698174 w 1068292"/>
              <a:gd name="connsiteY25" fmla="*/ 294323 h 711692"/>
              <a:gd name="connsiteX26" fmla="*/ 830077 w 1068292"/>
              <a:gd name="connsiteY26" fmla="*/ 138795 h 711692"/>
              <a:gd name="connsiteX27" fmla="*/ 614503 w 1068292"/>
              <a:gd name="connsiteY27" fmla="*/ 138795 h 711692"/>
              <a:gd name="connsiteX28" fmla="*/ 284480 w 1068292"/>
              <a:gd name="connsiteY28" fmla="*/ 0 h 711692"/>
              <a:gd name="connsiteX29" fmla="*/ 498086 w 1068292"/>
              <a:gd name="connsiteY29" fmla="*/ 96959 h 711692"/>
              <a:gd name="connsiteX30" fmla="*/ 568959 w 1068292"/>
              <a:gd name="connsiteY30" fmla="*/ 355846 h 711692"/>
              <a:gd name="connsiteX31" fmla="*/ 498086 w 1068292"/>
              <a:gd name="connsiteY31" fmla="*/ 614733 h 711692"/>
              <a:gd name="connsiteX32" fmla="*/ 284480 w 1068292"/>
              <a:gd name="connsiteY32" fmla="*/ 711692 h 711692"/>
              <a:gd name="connsiteX33" fmla="*/ 70874 w 1068292"/>
              <a:gd name="connsiteY33" fmla="*/ 614733 h 711692"/>
              <a:gd name="connsiteX34" fmla="*/ 0 w 1068292"/>
              <a:gd name="connsiteY34" fmla="*/ 355846 h 711692"/>
              <a:gd name="connsiteX35" fmla="*/ 70874 w 1068292"/>
              <a:gd name="connsiteY35" fmla="*/ 96959 h 711692"/>
              <a:gd name="connsiteX36" fmla="*/ 284480 w 1068292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68292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4503" y="7875"/>
                </a:moveTo>
                <a:lnTo>
                  <a:pt x="1035808" y="7875"/>
                </a:lnTo>
                <a:lnTo>
                  <a:pt x="1035808" y="114186"/>
                </a:lnTo>
                <a:lnTo>
                  <a:pt x="895045" y="274636"/>
                </a:lnTo>
                <a:cubicBezTo>
                  <a:pt x="950169" y="283824"/>
                  <a:pt x="992825" y="306956"/>
                  <a:pt x="1023011" y="344034"/>
                </a:cubicBezTo>
                <a:cubicBezTo>
                  <a:pt x="1053198" y="381111"/>
                  <a:pt x="1068292" y="423931"/>
                  <a:pt x="1068292" y="472493"/>
                </a:cubicBezTo>
                <a:cubicBezTo>
                  <a:pt x="1068292" y="544679"/>
                  <a:pt x="1043847" y="601280"/>
                  <a:pt x="994957" y="642295"/>
                </a:cubicBezTo>
                <a:cubicBezTo>
                  <a:pt x="946068" y="683309"/>
                  <a:pt x="883561" y="703817"/>
                  <a:pt x="807437" y="703817"/>
                </a:cubicBezTo>
                <a:cubicBezTo>
                  <a:pt x="731314" y="703817"/>
                  <a:pt x="654206" y="676911"/>
                  <a:pt x="576113" y="623099"/>
                </a:cubicBezTo>
                <a:lnTo>
                  <a:pt x="639112" y="501039"/>
                </a:lnTo>
                <a:cubicBezTo>
                  <a:pt x="704080" y="546976"/>
                  <a:pt x="762157" y="569944"/>
                  <a:pt x="813344" y="569944"/>
                </a:cubicBezTo>
                <a:cubicBezTo>
                  <a:pt x="844187" y="569944"/>
                  <a:pt x="869616" y="562398"/>
                  <a:pt x="889631" y="547304"/>
                </a:cubicBezTo>
                <a:cubicBezTo>
                  <a:pt x="909647" y="532211"/>
                  <a:pt x="919654" y="510391"/>
                  <a:pt x="919654" y="481844"/>
                </a:cubicBezTo>
                <a:cubicBezTo>
                  <a:pt x="919654" y="453298"/>
                  <a:pt x="908170" y="430657"/>
                  <a:pt x="885202" y="413923"/>
                </a:cubicBezTo>
                <a:cubicBezTo>
                  <a:pt x="862233" y="397189"/>
                  <a:pt x="830406" y="388822"/>
                  <a:pt x="789719" y="388822"/>
                </a:cubicBezTo>
                <a:cubicBezTo>
                  <a:pt x="768063" y="388822"/>
                  <a:pt x="737548" y="395056"/>
                  <a:pt x="698174" y="407525"/>
                </a:cubicBezTo>
                <a:lnTo>
                  <a:pt x="698174" y="294323"/>
                </a:lnTo>
                <a:lnTo>
                  <a:pt x="830077" y="138795"/>
                </a:lnTo>
                <a:lnTo>
                  <a:pt x="614503" y="138795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768703" y="1855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828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5"/>
          <p:cNvSpPr>
            <a:spLocks noGrp="1"/>
          </p:cNvSpPr>
          <p:nvPr>
            <p:ph type="pic" sz="quarter" idx="107" hasCustomPrompt="1"/>
          </p:nvPr>
        </p:nvSpPr>
        <p:spPr>
          <a:xfrm>
            <a:off x="12009437" y="3430688"/>
            <a:ext cx="10157726" cy="6322912"/>
          </a:xfrm>
          <a:custGeom>
            <a:avLst/>
            <a:gdLst>
              <a:gd name="connsiteX0" fmla="*/ 284480 w 1143329"/>
              <a:gd name="connsiteY0" fmla="*/ 126982 h 711692"/>
              <a:gd name="connsiteX1" fmla="*/ 183091 w 1143329"/>
              <a:gd name="connsiteY1" fmla="*/ 189982 h 711692"/>
              <a:gd name="connsiteX2" fmla="*/ 150607 w 1143329"/>
              <a:gd name="connsiteY2" fmla="*/ 356338 h 711692"/>
              <a:gd name="connsiteX3" fmla="*/ 183091 w 1143329"/>
              <a:gd name="connsiteY3" fmla="*/ 522695 h 711692"/>
              <a:gd name="connsiteX4" fmla="*/ 284480 w 1143329"/>
              <a:gd name="connsiteY4" fmla="*/ 585694 h 711692"/>
              <a:gd name="connsiteX5" fmla="*/ 385869 w 1143329"/>
              <a:gd name="connsiteY5" fmla="*/ 522695 h 711692"/>
              <a:gd name="connsiteX6" fmla="*/ 418353 w 1143329"/>
              <a:gd name="connsiteY6" fmla="*/ 356338 h 711692"/>
              <a:gd name="connsiteX7" fmla="*/ 385869 w 1143329"/>
              <a:gd name="connsiteY7" fmla="*/ 189982 h 711692"/>
              <a:gd name="connsiteX8" fmla="*/ 284480 w 1143329"/>
              <a:gd name="connsiteY8" fmla="*/ 126982 h 711692"/>
              <a:gd name="connsiteX9" fmla="*/ 886412 w 1143329"/>
              <a:gd name="connsiteY9" fmla="*/ 11812 h 711692"/>
              <a:gd name="connsiteX10" fmla="*/ 1053752 w 1143329"/>
              <a:gd name="connsiteY10" fmla="*/ 11812 h 711692"/>
              <a:gd name="connsiteX11" fmla="*/ 820460 w 1143329"/>
              <a:gd name="connsiteY11" fmla="*/ 402603 h 711692"/>
              <a:gd name="connsiteX12" fmla="*/ 917911 w 1143329"/>
              <a:gd name="connsiteY12" fmla="*/ 402603 h 711692"/>
              <a:gd name="connsiteX13" fmla="*/ 917911 w 1143329"/>
              <a:gd name="connsiteY13" fmla="*/ 282511 h 711692"/>
              <a:gd name="connsiteX14" fmla="*/ 1065565 w 1143329"/>
              <a:gd name="connsiteY14" fmla="*/ 282511 h 711692"/>
              <a:gd name="connsiteX15" fmla="*/ 1065565 w 1143329"/>
              <a:gd name="connsiteY15" fmla="*/ 402603 h 711692"/>
              <a:gd name="connsiteX16" fmla="*/ 1143329 w 1143329"/>
              <a:gd name="connsiteY16" fmla="*/ 402603 h 711692"/>
              <a:gd name="connsiteX17" fmla="*/ 1143329 w 1143329"/>
              <a:gd name="connsiteY17" fmla="*/ 535492 h 711692"/>
              <a:gd name="connsiteX18" fmla="*/ 1065565 w 1143329"/>
              <a:gd name="connsiteY18" fmla="*/ 535492 h 711692"/>
              <a:gd name="connsiteX19" fmla="*/ 1065565 w 1143329"/>
              <a:gd name="connsiteY19" fmla="*/ 699880 h 711692"/>
              <a:gd name="connsiteX20" fmla="*/ 917911 w 1143329"/>
              <a:gd name="connsiteY20" fmla="*/ 699880 h 711692"/>
              <a:gd name="connsiteX21" fmla="*/ 917911 w 1143329"/>
              <a:gd name="connsiteY21" fmla="*/ 535492 h 711692"/>
              <a:gd name="connsiteX22" fmla="*/ 641306 w 1143329"/>
              <a:gd name="connsiteY22" fmla="*/ 535492 h 711692"/>
              <a:gd name="connsiteX23" fmla="*/ 641306 w 1143329"/>
              <a:gd name="connsiteY23" fmla="*/ 418353 h 711692"/>
              <a:gd name="connsiteX24" fmla="*/ 284480 w 1143329"/>
              <a:gd name="connsiteY24" fmla="*/ 0 h 711692"/>
              <a:gd name="connsiteX25" fmla="*/ 498086 w 1143329"/>
              <a:gd name="connsiteY25" fmla="*/ 96959 h 711692"/>
              <a:gd name="connsiteX26" fmla="*/ 568959 w 1143329"/>
              <a:gd name="connsiteY26" fmla="*/ 355846 h 711692"/>
              <a:gd name="connsiteX27" fmla="*/ 498086 w 1143329"/>
              <a:gd name="connsiteY27" fmla="*/ 614733 h 711692"/>
              <a:gd name="connsiteX28" fmla="*/ 284480 w 1143329"/>
              <a:gd name="connsiteY28" fmla="*/ 711692 h 711692"/>
              <a:gd name="connsiteX29" fmla="*/ 70874 w 1143329"/>
              <a:gd name="connsiteY29" fmla="*/ 614733 h 711692"/>
              <a:gd name="connsiteX30" fmla="*/ 0 w 1143329"/>
              <a:gd name="connsiteY30" fmla="*/ 355846 h 711692"/>
              <a:gd name="connsiteX31" fmla="*/ 70874 w 1143329"/>
              <a:gd name="connsiteY31" fmla="*/ 96959 h 711692"/>
              <a:gd name="connsiteX32" fmla="*/ 284480 w 1143329"/>
              <a:gd name="connsiteY32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332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86412" y="11812"/>
                </a:moveTo>
                <a:lnTo>
                  <a:pt x="1053752" y="11812"/>
                </a:lnTo>
                <a:lnTo>
                  <a:pt x="820460" y="402603"/>
                </a:lnTo>
                <a:lnTo>
                  <a:pt x="917911" y="402603"/>
                </a:lnTo>
                <a:lnTo>
                  <a:pt x="917911" y="282511"/>
                </a:lnTo>
                <a:lnTo>
                  <a:pt x="1065565" y="282511"/>
                </a:lnTo>
                <a:lnTo>
                  <a:pt x="1065565" y="402603"/>
                </a:lnTo>
                <a:lnTo>
                  <a:pt x="1143329" y="402603"/>
                </a:lnTo>
                <a:lnTo>
                  <a:pt x="1143329" y="535492"/>
                </a:lnTo>
                <a:lnTo>
                  <a:pt x="1065565" y="535492"/>
                </a:lnTo>
                <a:lnTo>
                  <a:pt x="1065565" y="699880"/>
                </a:lnTo>
                <a:lnTo>
                  <a:pt x="917911" y="699880"/>
                </a:lnTo>
                <a:lnTo>
                  <a:pt x="917911" y="535492"/>
                </a:lnTo>
                <a:lnTo>
                  <a:pt x="641306" y="535492"/>
                </a:lnTo>
                <a:lnTo>
                  <a:pt x="641306" y="41835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4694237" y="1524000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818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6"/>
          <p:cNvSpPr>
            <a:spLocks noGrp="1"/>
          </p:cNvSpPr>
          <p:nvPr>
            <p:ph type="pic" sz="quarter" idx="108" hasCustomPrompt="1"/>
          </p:nvPr>
        </p:nvSpPr>
        <p:spPr>
          <a:xfrm>
            <a:off x="2484437" y="3505200"/>
            <a:ext cx="9906000" cy="6527313"/>
          </a:xfrm>
          <a:custGeom>
            <a:avLst/>
            <a:gdLst>
              <a:gd name="connsiteX0" fmla="*/ 284480 w 1080080"/>
              <a:gd name="connsiteY0" fmla="*/ 126982 h 711692"/>
              <a:gd name="connsiteX1" fmla="*/ 183091 w 1080080"/>
              <a:gd name="connsiteY1" fmla="*/ 189982 h 711692"/>
              <a:gd name="connsiteX2" fmla="*/ 150607 w 1080080"/>
              <a:gd name="connsiteY2" fmla="*/ 356338 h 711692"/>
              <a:gd name="connsiteX3" fmla="*/ 183091 w 1080080"/>
              <a:gd name="connsiteY3" fmla="*/ 522695 h 711692"/>
              <a:gd name="connsiteX4" fmla="*/ 284480 w 1080080"/>
              <a:gd name="connsiteY4" fmla="*/ 585694 h 711692"/>
              <a:gd name="connsiteX5" fmla="*/ 385869 w 1080080"/>
              <a:gd name="connsiteY5" fmla="*/ 522695 h 711692"/>
              <a:gd name="connsiteX6" fmla="*/ 418352 w 1080080"/>
              <a:gd name="connsiteY6" fmla="*/ 356338 h 711692"/>
              <a:gd name="connsiteX7" fmla="*/ 385869 w 1080080"/>
              <a:gd name="connsiteY7" fmla="*/ 189982 h 711692"/>
              <a:gd name="connsiteX8" fmla="*/ 284480 w 1080080"/>
              <a:gd name="connsiteY8" fmla="*/ 126982 h 711692"/>
              <a:gd name="connsiteX9" fmla="*/ 623337 w 1080080"/>
              <a:gd name="connsiteY9" fmla="*/ 7876 h 711692"/>
              <a:gd name="connsiteX10" fmla="*/ 1038737 w 1080080"/>
              <a:gd name="connsiteY10" fmla="*/ 7876 h 711692"/>
              <a:gd name="connsiteX11" fmla="*/ 1038737 w 1080080"/>
              <a:gd name="connsiteY11" fmla="*/ 140764 h 711692"/>
              <a:gd name="connsiteX12" fmla="*/ 767054 w 1080080"/>
              <a:gd name="connsiteY12" fmla="*/ 140764 h 711692"/>
              <a:gd name="connsiteX13" fmla="*/ 767054 w 1080080"/>
              <a:gd name="connsiteY13" fmla="*/ 255934 h 711692"/>
              <a:gd name="connsiteX14" fmla="*/ 836943 w 1080080"/>
              <a:gd name="connsiteY14" fmla="*/ 247075 h 711692"/>
              <a:gd name="connsiteX15" fmla="*/ 1008222 w 1080080"/>
              <a:gd name="connsiteY15" fmla="*/ 307121 h 711692"/>
              <a:gd name="connsiteX16" fmla="*/ 1080080 w 1080080"/>
              <a:gd name="connsiteY16" fmla="*/ 469048 h 711692"/>
              <a:gd name="connsiteX17" fmla="*/ 1005761 w 1080080"/>
              <a:gd name="connsiteY17" fmla="*/ 637373 h 711692"/>
              <a:gd name="connsiteX18" fmla="*/ 822177 w 1080080"/>
              <a:gd name="connsiteY18" fmla="*/ 703817 h 711692"/>
              <a:gd name="connsiteX19" fmla="*/ 588884 w 1080080"/>
              <a:gd name="connsiteY19" fmla="*/ 600459 h 711692"/>
              <a:gd name="connsiteX20" fmla="*/ 669601 w 1080080"/>
              <a:gd name="connsiteY20" fmla="*/ 488243 h 711692"/>
              <a:gd name="connsiteX21" fmla="*/ 693226 w 1080080"/>
              <a:gd name="connsiteY21" fmla="*/ 509898 h 711692"/>
              <a:gd name="connsiteX22" fmla="*/ 747366 w 1080080"/>
              <a:gd name="connsiteY22" fmla="*/ 543859 h 711692"/>
              <a:gd name="connsiteX23" fmla="*/ 826115 w 1080080"/>
              <a:gd name="connsiteY23" fmla="*/ 565022 h 711692"/>
              <a:gd name="connsiteX24" fmla="*/ 896005 w 1080080"/>
              <a:gd name="connsiteY24" fmla="*/ 541398 h 711692"/>
              <a:gd name="connsiteX25" fmla="*/ 926520 w 1080080"/>
              <a:gd name="connsiteY25" fmla="*/ 471509 h 711692"/>
              <a:gd name="connsiteX26" fmla="*/ 893543 w 1080080"/>
              <a:gd name="connsiteY26" fmla="*/ 400143 h 711692"/>
              <a:gd name="connsiteX27" fmla="*/ 808396 w 1080080"/>
              <a:gd name="connsiteY27" fmla="*/ 375042 h 711692"/>
              <a:gd name="connsiteX28" fmla="*/ 687320 w 1080080"/>
              <a:gd name="connsiteY28" fmla="*/ 412447 h 711692"/>
              <a:gd name="connsiteX29" fmla="*/ 623337 w 1080080"/>
              <a:gd name="connsiteY29" fmla="*/ 343542 h 711692"/>
              <a:gd name="connsiteX30" fmla="*/ 284480 w 1080080"/>
              <a:gd name="connsiteY30" fmla="*/ 0 h 711692"/>
              <a:gd name="connsiteX31" fmla="*/ 498085 w 1080080"/>
              <a:gd name="connsiteY31" fmla="*/ 96959 h 711692"/>
              <a:gd name="connsiteX32" fmla="*/ 568959 w 1080080"/>
              <a:gd name="connsiteY32" fmla="*/ 355846 h 711692"/>
              <a:gd name="connsiteX33" fmla="*/ 498085 w 1080080"/>
              <a:gd name="connsiteY33" fmla="*/ 614733 h 711692"/>
              <a:gd name="connsiteX34" fmla="*/ 284480 w 1080080"/>
              <a:gd name="connsiteY34" fmla="*/ 711692 h 711692"/>
              <a:gd name="connsiteX35" fmla="*/ 70874 w 1080080"/>
              <a:gd name="connsiteY35" fmla="*/ 614733 h 711692"/>
              <a:gd name="connsiteX36" fmla="*/ 0 w 1080080"/>
              <a:gd name="connsiteY36" fmla="*/ 355846 h 711692"/>
              <a:gd name="connsiteX37" fmla="*/ 70874 w 1080080"/>
              <a:gd name="connsiteY37" fmla="*/ 96959 h 711692"/>
              <a:gd name="connsiteX38" fmla="*/ 284480 w 1080080"/>
              <a:gd name="connsiteY3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008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6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6" y="126982"/>
                  <a:pt x="284480" y="126982"/>
                </a:cubicBezTo>
                <a:close/>
                <a:moveTo>
                  <a:pt x="623337" y="7876"/>
                </a:moveTo>
                <a:lnTo>
                  <a:pt x="1038737" y="7876"/>
                </a:lnTo>
                <a:lnTo>
                  <a:pt x="1038737" y="140764"/>
                </a:lnTo>
                <a:lnTo>
                  <a:pt x="767054" y="140764"/>
                </a:lnTo>
                <a:lnTo>
                  <a:pt x="767054" y="255934"/>
                </a:lnTo>
                <a:cubicBezTo>
                  <a:pt x="787397" y="250028"/>
                  <a:pt x="810694" y="247075"/>
                  <a:pt x="836943" y="247075"/>
                </a:cubicBezTo>
                <a:cubicBezTo>
                  <a:pt x="903223" y="247075"/>
                  <a:pt x="960316" y="267090"/>
                  <a:pt x="1008222" y="307121"/>
                </a:cubicBezTo>
                <a:cubicBezTo>
                  <a:pt x="1056127" y="347151"/>
                  <a:pt x="1080080" y="401127"/>
                  <a:pt x="1080080" y="469048"/>
                </a:cubicBezTo>
                <a:cubicBezTo>
                  <a:pt x="1080080" y="536969"/>
                  <a:pt x="1055307" y="593077"/>
                  <a:pt x="1005761" y="637373"/>
                </a:cubicBezTo>
                <a:cubicBezTo>
                  <a:pt x="956215" y="681669"/>
                  <a:pt x="895020" y="703817"/>
                  <a:pt x="822177" y="703817"/>
                </a:cubicBezTo>
                <a:cubicBezTo>
                  <a:pt x="728991" y="703817"/>
                  <a:pt x="651227" y="669364"/>
                  <a:pt x="588884" y="600459"/>
                </a:cubicBezTo>
                <a:lnTo>
                  <a:pt x="669601" y="488243"/>
                </a:lnTo>
                <a:cubicBezTo>
                  <a:pt x="675508" y="494149"/>
                  <a:pt x="683382" y="501368"/>
                  <a:pt x="693226" y="509898"/>
                </a:cubicBezTo>
                <a:cubicBezTo>
                  <a:pt x="703070" y="518429"/>
                  <a:pt x="721116" y="529750"/>
                  <a:pt x="747366" y="543859"/>
                </a:cubicBezTo>
                <a:cubicBezTo>
                  <a:pt x="773616" y="557968"/>
                  <a:pt x="799865" y="565022"/>
                  <a:pt x="826115" y="565022"/>
                </a:cubicBezTo>
                <a:cubicBezTo>
                  <a:pt x="852364" y="565022"/>
                  <a:pt x="875661" y="557148"/>
                  <a:pt x="896005" y="541398"/>
                </a:cubicBezTo>
                <a:cubicBezTo>
                  <a:pt x="916348" y="525648"/>
                  <a:pt x="926520" y="502352"/>
                  <a:pt x="926520" y="471509"/>
                </a:cubicBezTo>
                <a:cubicBezTo>
                  <a:pt x="926520" y="440665"/>
                  <a:pt x="915527" y="416877"/>
                  <a:pt x="893543" y="400143"/>
                </a:cubicBezTo>
                <a:cubicBezTo>
                  <a:pt x="871559" y="383409"/>
                  <a:pt x="843177" y="375042"/>
                  <a:pt x="808396" y="375042"/>
                </a:cubicBezTo>
                <a:cubicBezTo>
                  <a:pt x="773616" y="375042"/>
                  <a:pt x="733257" y="387510"/>
                  <a:pt x="687320" y="412447"/>
                </a:cubicBezTo>
                <a:lnTo>
                  <a:pt x="623337" y="343542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2225903" y="1855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818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7"/>
          <p:cNvSpPr>
            <a:spLocks noGrp="1"/>
          </p:cNvSpPr>
          <p:nvPr>
            <p:ph type="pic" sz="quarter" idx="109" hasCustomPrompt="1"/>
          </p:nvPr>
        </p:nvSpPr>
        <p:spPr>
          <a:xfrm>
            <a:off x="11830921" y="3646965"/>
            <a:ext cx="10008316" cy="6182835"/>
          </a:xfrm>
          <a:custGeom>
            <a:avLst/>
            <a:gdLst>
              <a:gd name="connsiteX0" fmla="*/ 912342 w 1152034"/>
              <a:gd name="connsiteY0" fmla="*/ 379963 h 711692"/>
              <a:gd name="connsiteX1" fmla="*/ 835561 w 1152034"/>
              <a:gd name="connsiteY1" fmla="*/ 407033 h 711692"/>
              <a:gd name="connsiteX2" fmla="*/ 804554 w 1152034"/>
              <a:gd name="connsiteY2" fmla="*/ 477414 h 711692"/>
              <a:gd name="connsiteX3" fmla="*/ 834085 w 1152034"/>
              <a:gd name="connsiteY3" fmla="*/ 551734 h 711692"/>
              <a:gd name="connsiteX4" fmla="*/ 907912 w 1152034"/>
              <a:gd name="connsiteY4" fmla="*/ 582741 h 711692"/>
              <a:gd name="connsiteX5" fmla="*/ 981739 w 1152034"/>
              <a:gd name="connsiteY5" fmla="*/ 555179 h 711692"/>
              <a:gd name="connsiteX6" fmla="*/ 1011270 w 1152034"/>
              <a:gd name="connsiteY6" fmla="*/ 483813 h 711692"/>
              <a:gd name="connsiteX7" fmla="*/ 984692 w 1152034"/>
              <a:gd name="connsiteY7" fmla="*/ 409986 h 711692"/>
              <a:gd name="connsiteX8" fmla="*/ 912342 w 1152034"/>
              <a:gd name="connsiteY8" fmla="*/ 379963 h 711692"/>
              <a:gd name="connsiteX9" fmla="*/ 284480 w 1152034"/>
              <a:gd name="connsiteY9" fmla="*/ 126982 h 711692"/>
              <a:gd name="connsiteX10" fmla="*/ 183091 w 1152034"/>
              <a:gd name="connsiteY10" fmla="*/ 189982 h 711692"/>
              <a:gd name="connsiteX11" fmla="*/ 150607 w 1152034"/>
              <a:gd name="connsiteY11" fmla="*/ 356339 h 711692"/>
              <a:gd name="connsiteX12" fmla="*/ 183091 w 1152034"/>
              <a:gd name="connsiteY12" fmla="*/ 522695 h 711692"/>
              <a:gd name="connsiteX13" fmla="*/ 284480 w 1152034"/>
              <a:gd name="connsiteY13" fmla="*/ 585694 h 711692"/>
              <a:gd name="connsiteX14" fmla="*/ 385869 w 1152034"/>
              <a:gd name="connsiteY14" fmla="*/ 522695 h 711692"/>
              <a:gd name="connsiteX15" fmla="*/ 418352 w 1152034"/>
              <a:gd name="connsiteY15" fmla="*/ 356339 h 711692"/>
              <a:gd name="connsiteX16" fmla="*/ 385869 w 1152034"/>
              <a:gd name="connsiteY16" fmla="*/ 189982 h 711692"/>
              <a:gd name="connsiteX17" fmla="*/ 284480 w 1152034"/>
              <a:gd name="connsiteY17" fmla="*/ 126982 h 711692"/>
              <a:gd name="connsiteX18" fmla="*/ 920709 w 1152034"/>
              <a:gd name="connsiteY18" fmla="*/ 0 h 711692"/>
              <a:gd name="connsiteX19" fmla="*/ 1012747 w 1152034"/>
              <a:gd name="connsiteY19" fmla="*/ 14274 h 711692"/>
              <a:gd name="connsiteX20" fmla="*/ 1080175 w 1152034"/>
              <a:gd name="connsiteY20" fmla="*/ 43312 h 711692"/>
              <a:gd name="connsiteX21" fmla="*/ 1132347 w 1152034"/>
              <a:gd name="connsiteY21" fmla="*/ 80718 h 711692"/>
              <a:gd name="connsiteX22" fmla="*/ 1059504 w 1152034"/>
              <a:gd name="connsiteY22" fmla="*/ 188997 h 711692"/>
              <a:gd name="connsiteX23" fmla="*/ 1042277 w 1152034"/>
              <a:gd name="connsiteY23" fmla="*/ 173248 h 711692"/>
              <a:gd name="connsiteX24" fmla="*/ 997489 w 1152034"/>
              <a:gd name="connsiteY24" fmla="*/ 147654 h 711692"/>
              <a:gd name="connsiteX25" fmla="*/ 932521 w 1152034"/>
              <a:gd name="connsiteY25" fmla="*/ 131904 h 711692"/>
              <a:gd name="connsiteX26" fmla="*/ 833593 w 1152034"/>
              <a:gd name="connsiteY26" fmla="*/ 174724 h 711692"/>
              <a:gd name="connsiteX27" fmla="*/ 790773 w 1152034"/>
              <a:gd name="connsiteY27" fmla="*/ 291371 h 711692"/>
              <a:gd name="connsiteX28" fmla="*/ 926615 w 1152034"/>
              <a:gd name="connsiteY28" fmla="*/ 250027 h 711692"/>
              <a:gd name="connsiteX29" fmla="*/ 1087558 w 1152034"/>
              <a:gd name="connsiteY29" fmla="*/ 313027 h 711692"/>
              <a:gd name="connsiteX30" fmla="*/ 1152034 w 1152034"/>
              <a:gd name="connsiteY30" fmla="*/ 480860 h 711692"/>
              <a:gd name="connsiteX31" fmla="*/ 1082636 w 1152034"/>
              <a:gd name="connsiteY31" fmla="*/ 648693 h 711692"/>
              <a:gd name="connsiteX32" fmla="*/ 907912 w 1152034"/>
              <a:gd name="connsiteY32" fmla="*/ 711692 h 711692"/>
              <a:gd name="connsiteX33" fmla="*/ 781422 w 1152034"/>
              <a:gd name="connsiteY33" fmla="*/ 683638 h 711692"/>
              <a:gd name="connsiteX34" fmla="*/ 698243 w 1152034"/>
              <a:gd name="connsiteY34" fmla="*/ 605382 h 711692"/>
              <a:gd name="connsiteX35" fmla="*/ 639181 w 1152034"/>
              <a:gd name="connsiteY35" fmla="*/ 361260 h 711692"/>
              <a:gd name="connsiteX36" fmla="*/ 662314 w 1152034"/>
              <a:gd name="connsiteY36" fmla="*/ 195396 h 711692"/>
              <a:gd name="connsiteX37" fmla="*/ 725805 w 1152034"/>
              <a:gd name="connsiteY37" fmla="*/ 82686 h 711692"/>
              <a:gd name="connsiteX38" fmla="*/ 920709 w 1152034"/>
              <a:gd name="connsiteY38" fmla="*/ 0 h 711692"/>
              <a:gd name="connsiteX39" fmla="*/ 284480 w 1152034"/>
              <a:gd name="connsiteY39" fmla="*/ 0 h 711692"/>
              <a:gd name="connsiteX40" fmla="*/ 498085 w 1152034"/>
              <a:gd name="connsiteY40" fmla="*/ 96959 h 711692"/>
              <a:gd name="connsiteX41" fmla="*/ 568959 w 1152034"/>
              <a:gd name="connsiteY41" fmla="*/ 355846 h 711692"/>
              <a:gd name="connsiteX42" fmla="*/ 498085 w 1152034"/>
              <a:gd name="connsiteY42" fmla="*/ 614733 h 711692"/>
              <a:gd name="connsiteX43" fmla="*/ 284480 w 1152034"/>
              <a:gd name="connsiteY43" fmla="*/ 711692 h 711692"/>
              <a:gd name="connsiteX44" fmla="*/ 70874 w 1152034"/>
              <a:gd name="connsiteY44" fmla="*/ 614733 h 711692"/>
              <a:gd name="connsiteX45" fmla="*/ 0 w 1152034"/>
              <a:gd name="connsiteY45" fmla="*/ 355846 h 711692"/>
              <a:gd name="connsiteX46" fmla="*/ 70874 w 1152034"/>
              <a:gd name="connsiteY46" fmla="*/ 96959 h 711692"/>
              <a:gd name="connsiteX47" fmla="*/ 284480 w 1152034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2034" h="711692">
                <a:moveTo>
                  <a:pt x="912342" y="379963"/>
                </a:moveTo>
                <a:cubicBezTo>
                  <a:pt x="881827" y="379963"/>
                  <a:pt x="856233" y="388986"/>
                  <a:pt x="835561" y="407033"/>
                </a:cubicBezTo>
                <a:cubicBezTo>
                  <a:pt x="814890" y="425079"/>
                  <a:pt x="804554" y="448540"/>
                  <a:pt x="804554" y="477414"/>
                </a:cubicBezTo>
                <a:cubicBezTo>
                  <a:pt x="804554" y="506289"/>
                  <a:pt x="814397" y="531062"/>
                  <a:pt x="834085" y="551734"/>
                </a:cubicBezTo>
                <a:cubicBezTo>
                  <a:pt x="853772" y="572405"/>
                  <a:pt x="878381" y="582741"/>
                  <a:pt x="907912" y="582741"/>
                </a:cubicBezTo>
                <a:cubicBezTo>
                  <a:pt x="937443" y="582741"/>
                  <a:pt x="962052" y="573553"/>
                  <a:pt x="981739" y="555179"/>
                </a:cubicBezTo>
                <a:cubicBezTo>
                  <a:pt x="1001426" y="536804"/>
                  <a:pt x="1011270" y="513015"/>
                  <a:pt x="1011270" y="483813"/>
                </a:cubicBezTo>
                <a:cubicBezTo>
                  <a:pt x="1011270" y="454610"/>
                  <a:pt x="1002411" y="430001"/>
                  <a:pt x="984692" y="409986"/>
                </a:cubicBezTo>
                <a:cubicBezTo>
                  <a:pt x="966974" y="389970"/>
                  <a:pt x="942857" y="379963"/>
                  <a:pt x="912342" y="379963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9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20709" y="0"/>
                </a:moveTo>
                <a:cubicBezTo>
                  <a:pt x="952865" y="0"/>
                  <a:pt x="983544" y="4758"/>
                  <a:pt x="1012747" y="14274"/>
                </a:cubicBezTo>
                <a:cubicBezTo>
                  <a:pt x="1041949" y="23789"/>
                  <a:pt x="1064426" y="33469"/>
                  <a:pt x="1080175" y="43312"/>
                </a:cubicBezTo>
                <a:cubicBezTo>
                  <a:pt x="1095925" y="53155"/>
                  <a:pt x="1113316" y="65624"/>
                  <a:pt x="1132347" y="80718"/>
                </a:cubicBezTo>
                <a:lnTo>
                  <a:pt x="1059504" y="188997"/>
                </a:lnTo>
                <a:cubicBezTo>
                  <a:pt x="1055566" y="185060"/>
                  <a:pt x="1049824" y="179810"/>
                  <a:pt x="1042277" y="173248"/>
                </a:cubicBezTo>
                <a:cubicBezTo>
                  <a:pt x="1034731" y="166685"/>
                  <a:pt x="1019801" y="158154"/>
                  <a:pt x="997489" y="147654"/>
                </a:cubicBezTo>
                <a:cubicBezTo>
                  <a:pt x="975177" y="137155"/>
                  <a:pt x="953521" y="131904"/>
                  <a:pt x="932521" y="131904"/>
                </a:cubicBezTo>
                <a:cubicBezTo>
                  <a:pt x="889866" y="131904"/>
                  <a:pt x="856889" y="146178"/>
                  <a:pt x="833593" y="174724"/>
                </a:cubicBezTo>
                <a:cubicBezTo>
                  <a:pt x="810296" y="203271"/>
                  <a:pt x="796023" y="242153"/>
                  <a:pt x="790773" y="291371"/>
                </a:cubicBezTo>
                <a:cubicBezTo>
                  <a:pt x="833429" y="263809"/>
                  <a:pt x="878709" y="250027"/>
                  <a:pt x="926615" y="250027"/>
                </a:cubicBezTo>
                <a:cubicBezTo>
                  <a:pt x="990927" y="250027"/>
                  <a:pt x="1044574" y="271027"/>
                  <a:pt x="1087558" y="313027"/>
                </a:cubicBezTo>
                <a:cubicBezTo>
                  <a:pt x="1130542" y="355026"/>
                  <a:pt x="1152034" y="410970"/>
                  <a:pt x="1152034" y="480860"/>
                </a:cubicBezTo>
                <a:cubicBezTo>
                  <a:pt x="1152034" y="550749"/>
                  <a:pt x="1128901" y="606694"/>
                  <a:pt x="1082636" y="648693"/>
                </a:cubicBezTo>
                <a:cubicBezTo>
                  <a:pt x="1036371" y="690692"/>
                  <a:pt x="978130" y="711692"/>
                  <a:pt x="907912" y="711692"/>
                </a:cubicBezTo>
                <a:cubicBezTo>
                  <a:pt x="859350" y="711692"/>
                  <a:pt x="817187" y="702341"/>
                  <a:pt x="781422" y="683638"/>
                </a:cubicBezTo>
                <a:cubicBezTo>
                  <a:pt x="745657" y="664935"/>
                  <a:pt x="717930" y="638849"/>
                  <a:pt x="698243" y="605382"/>
                </a:cubicBezTo>
                <a:cubicBezTo>
                  <a:pt x="658869" y="540414"/>
                  <a:pt x="639181" y="459040"/>
                  <a:pt x="639181" y="361260"/>
                </a:cubicBezTo>
                <a:cubicBezTo>
                  <a:pt x="639181" y="298261"/>
                  <a:pt x="646892" y="242973"/>
                  <a:pt x="662314" y="195396"/>
                </a:cubicBezTo>
                <a:cubicBezTo>
                  <a:pt x="677735" y="147818"/>
                  <a:pt x="698899" y="110248"/>
                  <a:pt x="725805" y="82686"/>
                </a:cubicBezTo>
                <a:cubicBezTo>
                  <a:pt x="778304" y="27563"/>
                  <a:pt x="843272" y="0"/>
                  <a:pt x="920709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4618037" y="1524000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6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0" y="2103120"/>
            <a:ext cx="23970338" cy="11841480"/>
          </a:xfrm>
          <a:custGeom>
            <a:avLst/>
            <a:gdLst>
              <a:gd name="connsiteX0" fmla="*/ 0 w 23970338"/>
              <a:gd name="connsiteY0" fmla="*/ 8229600 h 8229600"/>
              <a:gd name="connsiteX1" fmla="*/ 11985169 w 23970338"/>
              <a:gd name="connsiteY1" fmla="*/ 0 h 8229600"/>
              <a:gd name="connsiteX2" fmla="*/ 23970338 w 23970338"/>
              <a:gd name="connsiteY2" fmla="*/ 8229600 h 8229600"/>
              <a:gd name="connsiteX3" fmla="*/ 0 w 23970338"/>
              <a:gd name="connsiteY3" fmla="*/ 8229600 h 8229600"/>
              <a:gd name="connsiteX0" fmla="*/ 0 w 23970338"/>
              <a:gd name="connsiteY0" fmla="*/ 11841480 h 11841480"/>
              <a:gd name="connsiteX1" fmla="*/ 19026049 w 23970338"/>
              <a:gd name="connsiteY1" fmla="*/ 0 h 11841480"/>
              <a:gd name="connsiteX2" fmla="*/ 23970338 w 23970338"/>
              <a:gd name="connsiteY2" fmla="*/ 11841480 h 11841480"/>
              <a:gd name="connsiteX3" fmla="*/ 0 w 23970338"/>
              <a:gd name="connsiteY3" fmla="*/ 11841480 h 1184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0338" h="11841480">
                <a:moveTo>
                  <a:pt x="0" y="11841480"/>
                </a:moveTo>
                <a:lnTo>
                  <a:pt x="19026049" y="0"/>
                </a:lnTo>
                <a:lnTo>
                  <a:pt x="23970338" y="11841480"/>
                </a:lnTo>
                <a:lnTo>
                  <a:pt x="0" y="11841480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36474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8"/>
          <p:cNvSpPr>
            <a:spLocks noGrp="1"/>
          </p:cNvSpPr>
          <p:nvPr>
            <p:ph type="pic" sz="quarter" idx="110" hasCustomPrompt="1"/>
          </p:nvPr>
        </p:nvSpPr>
        <p:spPr>
          <a:xfrm>
            <a:off x="2332037" y="3505200"/>
            <a:ext cx="10608732" cy="6629400"/>
          </a:xfrm>
          <a:custGeom>
            <a:avLst/>
            <a:gdLst>
              <a:gd name="connsiteX0" fmla="*/ 284480 w 1138889"/>
              <a:gd name="connsiteY0" fmla="*/ 126982 h 711692"/>
              <a:gd name="connsiteX1" fmla="*/ 183091 w 1138889"/>
              <a:gd name="connsiteY1" fmla="*/ 189982 h 711692"/>
              <a:gd name="connsiteX2" fmla="*/ 150607 w 1138889"/>
              <a:gd name="connsiteY2" fmla="*/ 356339 h 711692"/>
              <a:gd name="connsiteX3" fmla="*/ 183091 w 1138889"/>
              <a:gd name="connsiteY3" fmla="*/ 522695 h 711692"/>
              <a:gd name="connsiteX4" fmla="*/ 284480 w 1138889"/>
              <a:gd name="connsiteY4" fmla="*/ 585694 h 711692"/>
              <a:gd name="connsiteX5" fmla="*/ 385869 w 1138889"/>
              <a:gd name="connsiteY5" fmla="*/ 522695 h 711692"/>
              <a:gd name="connsiteX6" fmla="*/ 418353 w 1138889"/>
              <a:gd name="connsiteY6" fmla="*/ 356339 h 711692"/>
              <a:gd name="connsiteX7" fmla="*/ 385869 w 1138889"/>
              <a:gd name="connsiteY7" fmla="*/ 189982 h 711692"/>
              <a:gd name="connsiteX8" fmla="*/ 284480 w 1138889"/>
              <a:gd name="connsiteY8" fmla="*/ 126982 h 711692"/>
              <a:gd name="connsiteX9" fmla="*/ 641787 w 1138889"/>
              <a:gd name="connsiteY9" fmla="*/ 11812 h 711692"/>
              <a:gd name="connsiteX10" fmla="*/ 1138889 w 1138889"/>
              <a:gd name="connsiteY10" fmla="*/ 11812 h 711692"/>
              <a:gd name="connsiteX11" fmla="*/ 1138889 w 1138889"/>
              <a:gd name="connsiteY11" fmla="*/ 127966 h 711692"/>
              <a:gd name="connsiteX12" fmla="*/ 860315 w 1138889"/>
              <a:gd name="connsiteY12" fmla="*/ 699880 h 711692"/>
              <a:gd name="connsiteX13" fmla="*/ 692974 w 1138889"/>
              <a:gd name="connsiteY13" fmla="*/ 699880 h 711692"/>
              <a:gd name="connsiteX14" fmla="*/ 958751 w 1138889"/>
              <a:gd name="connsiteY14" fmla="*/ 143716 h 711692"/>
              <a:gd name="connsiteX15" fmla="*/ 785504 w 1138889"/>
              <a:gd name="connsiteY15" fmla="*/ 143716 h 711692"/>
              <a:gd name="connsiteX16" fmla="*/ 785504 w 1138889"/>
              <a:gd name="connsiteY16" fmla="*/ 232309 h 711692"/>
              <a:gd name="connsiteX17" fmla="*/ 641787 w 1138889"/>
              <a:gd name="connsiteY17" fmla="*/ 232309 h 711692"/>
              <a:gd name="connsiteX18" fmla="*/ 284480 w 1138889"/>
              <a:gd name="connsiteY18" fmla="*/ 0 h 711692"/>
              <a:gd name="connsiteX19" fmla="*/ 498085 w 1138889"/>
              <a:gd name="connsiteY19" fmla="*/ 96959 h 711692"/>
              <a:gd name="connsiteX20" fmla="*/ 568959 w 1138889"/>
              <a:gd name="connsiteY20" fmla="*/ 355846 h 711692"/>
              <a:gd name="connsiteX21" fmla="*/ 498085 w 1138889"/>
              <a:gd name="connsiteY21" fmla="*/ 614733 h 711692"/>
              <a:gd name="connsiteX22" fmla="*/ 284480 w 1138889"/>
              <a:gd name="connsiteY22" fmla="*/ 711692 h 711692"/>
              <a:gd name="connsiteX23" fmla="*/ 70874 w 1138889"/>
              <a:gd name="connsiteY23" fmla="*/ 614733 h 711692"/>
              <a:gd name="connsiteX24" fmla="*/ 0 w 1138889"/>
              <a:gd name="connsiteY24" fmla="*/ 355846 h 711692"/>
              <a:gd name="connsiteX25" fmla="*/ 70874 w 1138889"/>
              <a:gd name="connsiteY25" fmla="*/ 96959 h 711692"/>
              <a:gd name="connsiteX26" fmla="*/ 284480 w 1138889"/>
              <a:gd name="connsiteY2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3888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41787" y="11812"/>
                </a:moveTo>
                <a:lnTo>
                  <a:pt x="1138889" y="11812"/>
                </a:lnTo>
                <a:lnTo>
                  <a:pt x="1138889" y="127966"/>
                </a:lnTo>
                <a:lnTo>
                  <a:pt x="860315" y="699880"/>
                </a:lnTo>
                <a:lnTo>
                  <a:pt x="692974" y="699880"/>
                </a:lnTo>
                <a:lnTo>
                  <a:pt x="958751" y="143716"/>
                </a:lnTo>
                <a:lnTo>
                  <a:pt x="785504" y="143716"/>
                </a:lnTo>
                <a:lnTo>
                  <a:pt x="785504" y="232309"/>
                </a:lnTo>
                <a:lnTo>
                  <a:pt x="641787" y="232309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2225903" y="1855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314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9"/>
          <p:cNvSpPr>
            <a:spLocks noGrp="1"/>
          </p:cNvSpPr>
          <p:nvPr>
            <p:ph type="pic" sz="quarter" idx="111" hasCustomPrompt="1"/>
          </p:nvPr>
        </p:nvSpPr>
        <p:spPr>
          <a:xfrm>
            <a:off x="11933237" y="3723165"/>
            <a:ext cx="10174092" cy="6182835"/>
          </a:xfrm>
          <a:custGeom>
            <a:avLst/>
            <a:gdLst>
              <a:gd name="connsiteX0" fmla="*/ 908293 w 1171116"/>
              <a:gd name="connsiteY0" fmla="*/ 401619 h 711692"/>
              <a:gd name="connsiteX1" fmla="*/ 832497 w 1171116"/>
              <a:gd name="connsiteY1" fmla="*/ 425243 h 711692"/>
              <a:gd name="connsiteX2" fmla="*/ 799029 w 1171116"/>
              <a:gd name="connsiteY2" fmla="*/ 493164 h 711692"/>
              <a:gd name="connsiteX3" fmla="*/ 833482 w 1171116"/>
              <a:gd name="connsiteY3" fmla="*/ 560593 h 711692"/>
              <a:gd name="connsiteX4" fmla="*/ 908293 w 1171116"/>
              <a:gd name="connsiteY4" fmla="*/ 583726 h 711692"/>
              <a:gd name="connsiteX5" fmla="*/ 983104 w 1171116"/>
              <a:gd name="connsiteY5" fmla="*/ 560593 h 711692"/>
              <a:gd name="connsiteX6" fmla="*/ 1017556 w 1171116"/>
              <a:gd name="connsiteY6" fmla="*/ 493164 h 711692"/>
              <a:gd name="connsiteX7" fmla="*/ 984088 w 1171116"/>
              <a:gd name="connsiteY7" fmla="*/ 425243 h 711692"/>
              <a:gd name="connsiteX8" fmla="*/ 908293 w 1171116"/>
              <a:gd name="connsiteY8" fmla="*/ 401619 h 711692"/>
              <a:gd name="connsiteX9" fmla="*/ 284480 w 1171116"/>
              <a:gd name="connsiteY9" fmla="*/ 126982 h 711692"/>
              <a:gd name="connsiteX10" fmla="*/ 183091 w 1171116"/>
              <a:gd name="connsiteY10" fmla="*/ 189982 h 711692"/>
              <a:gd name="connsiteX11" fmla="*/ 150607 w 1171116"/>
              <a:gd name="connsiteY11" fmla="*/ 356339 h 711692"/>
              <a:gd name="connsiteX12" fmla="*/ 183091 w 1171116"/>
              <a:gd name="connsiteY12" fmla="*/ 522695 h 711692"/>
              <a:gd name="connsiteX13" fmla="*/ 284480 w 1171116"/>
              <a:gd name="connsiteY13" fmla="*/ 585694 h 711692"/>
              <a:gd name="connsiteX14" fmla="*/ 385869 w 1171116"/>
              <a:gd name="connsiteY14" fmla="*/ 522695 h 711692"/>
              <a:gd name="connsiteX15" fmla="*/ 418353 w 1171116"/>
              <a:gd name="connsiteY15" fmla="*/ 356339 h 711692"/>
              <a:gd name="connsiteX16" fmla="*/ 385869 w 1171116"/>
              <a:gd name="connsiteY16" fmla="*/ 189982 h 711692"/>
              <a:gd name="connsiteX17" fmla="*/ 284480 w 1171116"/>
              <a:gd name="connsiteY17" fmla="*/ 126982 h 711692"/>
              <a:gd name="connsiteX18" fmla="*/ 908293 w 1171116"/>
              <a:gd name="connsiteY18" fmla="*/ 119108 h 711692"/>
              <a:gd name="connsiteX19" fmla="*/ 842341 w 1171116"/>
              <a:gd name="connsiteY19" fmla="*/ 142732 h 711692"/>
              <a:gd name="connsiteX20" fmla="*/ 814779 w 1171116"/>
              <a:gd name="connsiteY20" fmla="*/ 201302 h 711692"/>
              <a:gd name="connsiteX21" fmla="*/ 842833 w 1171116"/>
              <a:gd name="connsiteY21" fmla="*/ 259871 h 711692"/>
              <a:gd name="connsiteX22" fmla="*/ 908293 w 1171116"/>
              <a:gd name="connsiteY22" fmla="*/ 283496 h 711692"/>
              <a:gd name="connsiteX23" fmla="*/ 973753 w 1171116"/>
              <a:gd name="connsiteY23" fmla="*/ 259871 h 711692"/>
              <a:gd name="connsiteX24" fmla="*/ 1001807 w 1171116"/>
              <a:gd name="connsiteY24" fmla="*/ 201302 h 711692"/>
              <a:gd name="connsiteX25" fmla="*/ 974245 w 1171116"/>
              <a:gd name="connsiteY25" fmla="*/ 142732 h 711692"/>
              <a:gd name="connsiteX26" fmla="*/ 908293 w 1171116"/>
              <a:gd name="connsiteY26" fmla="*/ 119108 h 711692"/>
              <a:gd name="connsiteX27" fmla="*/ 908293 w 1171116"/>
              <a:gd name="connsiteY27" fmla="*/ 0 h 711692"/>
              <a:gd name="connsiteX28" fmla="*/ 1078587 w 1171116"/>
              <a:gd name="connsiteY28" fmla="*/ 54140 h 711692"/>
              <a:gd name="connsiteX29" fmla="*/ 1146507 w 1171116"/>
              <a:gd name="connsiteY29" fmla="*/ 187521 h 711692"/>
              <a:gd name="connsiteX30" fmla="*/ 1085477 w 1171116"/>
              <a:gd name="connsiteY30" fmla="*/ 323854 h 711692"/>
              <a:gd name="connsiteX31" fmla="*/ 1171116 w 1171116"/>
              <a:gd name="connsiteY31" fmla="*/ 497102 h 711692"/>
              <a:gd name="connsiteX32" fmla="*/ 1098274 w 1171116"/>
              <a:gd name="connsiteY32" fmla="*/ 649678 h 711692"/>
              <a:gd name="connsiteX33" fmla="*/ 908293 w 1171116"/>
              <a:gd name="connsiteY33" fmla="*/ 711692 h 711692"/>
              <a:gd name="connsiteX34" fmla="*/ 718311 w 1171116"/>
              <a:gd name="connsiteY34" fmla="*/ 649678 h 711692"/>
              <a:gd name="connsiteX35" fmla="*/ 645469 w 1171116"/>
              <a:gd name="connsiteY35" fmla="*/ 497102 h 711692"/>
              <a:gd name="connsiteX36" fmla="*/ 731108 w 1171116"/>
              <a:gd name="connsiteY36" fmla="*/ 323854 h 711692"/>
              <a:gd name="connsiteX37" fmla="*/ 669094 w 1171116"/>
              <a:gd name="connsiteY37" fmla="*/ 187029 h 711692"/>
              <a:gd name="connsiteX38" fmla="*/ 737507 w 1171116"/>
              <a:gd name="connsiteY38" fmla="*/ 54140 h 711692"/>
              <a:gd name="connsiteX39" fmla="*/ 908293 w 1171116"/>
              <a:gd name="connsiteY39" fmla="*/ 0 h 711692"/>
              <a:gd name="connsiteX40" fmla="*/ 284480 w 1171116"/>
              <a:gd name="connsiteY40" fmla="*/ 0 h 711692"/>
              <a:gd name="connsiteX41" fmla="*/ 498086 w 1171116"/>
              <a:gd name="connsiteY41" fmla="*/ 96959 h 711692"/>
              <a:gd name="connsiteX42" fmla="*/ 568959 w 1171116"/>
              <a:gd name="connsiteY42" fmla="*/ 355846 h 711692"/>
              <a:gd name="connsiteX43" fmla="*/ 498086 w 1171116"/>
              <a:gd name="connsiteY43" fmla="*/ 614733 h 711692"/>
              <a:gd name="connsiteX44" fmla="*/ 284480 w 1171116"/>
              <a:gd name="connsiteY44" fmla="*/ 711692 h 711692"/>
              <a:gd name="connsiteX45" fmla="*/ 70874 w 1171116"/>
              <a:gd name="connsiteY45" fmla="*/ 614733 h 711692"/>
              <a:gd name="connsiteX46" fmla="*/ 0 w 1171116"/>
              <a:gd name="connsiteY46" fmla="*/ 355846 h 711692"/>
              <a:gd name="connsiteX47" fmla="*/ 70874 w 1171116"/>
              <a:gd name="connsiteY47" fmla="*/ 96959 h 711692"/>
              <a:gd name="connsiteX48" fmla="*/ 284480 w 1171116"/>
              <a:gd name="connsiteY4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71116" h="711692">
                <a:moveTo>
                  <a:pt x="908293" y="401619"/>
                </a:moveTo>
                <a:cubicBezTo>
                  <a:pt x="880075" y="401619"/>
                  <a:pt x="854809" y="409494"/>
                  <a:pt x="832497" y="425243"/>
                </a:cubicBezTo>
                <a:cubicBezTo>
                  <a:pt x="810185" y="440993"/>
                  <a:pt x="799029" y="463633"/>
                  <a:pt x="799029" y="493164"/>
                </a:cubicBezTo>
                <a:cubicBezTo>
                  <a:pt x="799029" y="522695"/>
                  <a:pt x="810513" y="545171"/>
                  <a:pt x="833482" y="560593"/>
                </a:cubicBezTo>
                <a:cubicBezTo>
                  <a:pt x="856450" y="576015"/>
                  <a:pt x="881387" y="583726"/>
                  <a:pt x="908293" y="583726"/>
                </a:cubicBezTo>
                <a:cubicBezTo>
                  <a:pt x="935198" y="583726"/>
                  <a:pt x="960136" y="576015"/>
                  <a:pt x="983104" y="560593"/>
                </a:cubicBezTo>
                <a:cubicBezTo>
                  <a:pt x="1006072" y="545171"/>
                  <a:pt x="1017556" y="522695"/>
                  <a:pt x="1017556" y="493164"/>
                </a:cubicBezTo>
                <a:cubicBezTo>
                  <a:pt x="1017556" y="463633"/>
                  <a:pt x="1006400" y="440993"/>
                  <a:pt x="984088" y="425243"/>
                </a:cubicBezTo>
                <a:cubicBezTo>
                  <a:pt x="961776" y="409494"/>
                  <a:pt x="936511" y="401619"/>
                  <a:pt x="908293" y="401619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8293" y="119108"/>
                </a:moveTo>
                <a:cubicBezTo>
                  <a:pt x="882699" y="119108"/>
                  <a:pt x="860715" y="126982"/>
                  <a:pt x="842341" y="142732"/>
                </a:cubicBezTo>
                <a:cubicBezTo>
                  <a:pt x="823966" y="158482"/>
                  <a:pt x="814779" y="178005"/>
                  <a:pt x="814779" y="201302"/>
                </a:cubicBezTo>
                <a:cubicBezTo>
                  <a:pt x="814779" y="224598"/>
                  <a:pt x="824130" y="244121"/>
                  <a:pt x="842833" y="259871"/>
                </a:cubicBezTo>
                <a:cubicBezTo>
                  <a:pt x="861536" y="275621"/>
                  <a:pt x="883356" y="283496"/>
                  <a:pt x="908293" y="283496"/>
                </a:cubicBezTo>
                <a:cubicBezTo>
                  <a:pt x="933230" y="283496"/>
                  <a:pt x="955050" y="275621"/>
                  <a:pt x="973753" y="259871"/>
                </a:cubicBezTo>
                <a:cubicBezTo>
                  <a:pt x="992455" y="244121"/>
                  <a:pt x="1001807" y="224598"/>
                  <a:pt x="1001807" y="201302"/>
                </a:cubicBezTo>
                <a:cubicBezTo>
                  <a:pt x="1001807" y="178005"/>
                  <a:pt x="992619" y="158482"/>
                  <a:pt x="974245" y="142732"/>
                </a:cubicBezTo>
                <a:cubicBezTo>
                  <a:pt x="955870" y="126982"/>
                  <a:pt x="933886" y="119108"/>
                  <a:pt x="908293" y="119108"/>
                </a:cubicBezTo>
                <a:close/>
                <a:moveTo>
                  <a:pt x="908293" y="0"/>
                </a:moveTo>
                <a:cubicBezTo>
                  <a:pt x="976542" y="0"/>
                  <a:pt x="1033306" y="18047"/>
                  <a:pt x="1078587" y="54140"/>
                </a:cubicBezTo>
                <a:cubicBezTo>
                  <a:pt x="1123867" y="90233"/>
                  <a:pt x="1146507" y="134693"/>
                  <a:pt x="1146507" y="187521"/>
                </a:cubicBezTo>
                <a:cubicBezTo>
                  <a:pt x="1146507" y="240348"/>
                  <a:pt x="1126164" y="285793"/>
                  <a:pt x="1085477" y="323854"/>
                </a:cubicBezTo>
                <a:cubicBezTo>
                  <a:pt x="1142570" y="367822"/>
                  <a:pt x="1171116" y="425572"/>
                  <a:pt x="1171116" y="497102"/>
                </a:cubicBezTo>
                <a:cubicBezTo>
                  <a:pt x="1171116" y="557476"/>
                  <a:pt x="1146835" y="608334"/>
                  <a:pt x="1098274" y="649678"/>
                </a:cubicBezTo>
                <a:cubicBezTo>
                  <a:pt x="1049712" y="691021"/>
                  <a:pt x="986385" y="711692"/>
                  <a:pt x="908293" y="711692"/>
                </a:cubicBezTo>
                <a:cubicBezTo>
                  <a:pt x="830200" y="711692"/>
                  <a:pt x="766874" y="691021"/>
                  <a:pt x="718311" y="649678"/>
                </a:cubicBezTo>
                <a:cubicBezTo>
                  <a:pt x="669750" y="608334"/>
                  <a:pt x="645469" y="557476"/>
                  <a:pt x="645469" y="497102"/>
                </a:cubicBezTo>
                <a:cubicBezTo>
                  <a:pt x="645469" y="425572"/>
                  <a:pt x="674015" y="367822"/>
                  <a:pt x="731108" y="323854"/>
                </a:cubicBezTo>
                <a:cubicBezTo>
                  <a:pt x="689765" y="285136"/>
                  <a:pt x="669094" y="239528"/>
                  <a:pt x="669094" y="187029"/>
                </a:cubicBezTo>
                <a:cubicBezTo>
                  <a:pt x="669094" y="134529"/>
                  <a:pt x="691898" y="90233"/>
                  <a:pt x="737507" y="54140"/>
                </a:cubicBezTo>
                <a:cubicBezTo>
                  <a:pt x="783115" y="18047"/>
                  <a:pt x="840044" y="0"/>
                  <a:pt x="908293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4618037" y="1524000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689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0"/>
          <p:cNvSpPr>
            <a:spLocks noGrp="1"/>
          </p:cNvSpPr>
          <p:nvPr>
            <p:ph type="pic" sz="quarter" idx="112" hasCustomPrompt="1"/>
          </p:nvPr>
        </p:nvSpPr>
        <p:spPr>
          <a:xfrm>
            <a:off x="2466533" y="3657600"/>
            <a:ext cx="10685904" cy="6477000"/>
          </a:xfrm>
          <a:custGeom>
            <a:avLst/>
            <a:gdLst>
              <a:gd name="connsiteX0" fmla="*/ 905436 w 1174166"/>
              <a:gd name="connsiteY0" fmla="*/ 128951 h 711692"/>
              <a:gd name="connsiteX1" fmla="*/ 833086 w 1174166"/>
              <a:gd name="connsiteY1" fmla="*/ 157006 h 711692"/>
              <a:gd name="connsiteX2" fmla="*/ 805032 w 1174166"/>
              <a:gd name="connsiteY2" fmla="*/ 228371 h 711692"/>
              <a:gd name="connsiteX3" fmla="*/ 830625 w 1174166"/>
              <a:gd name="connsiteY3" fmla="*/ 301706 h 711692"/>
              <a:gd name="connsiteX4" fmla="*/ 901991 w 1174166"/>
              <a:gd name="connsiteY4" fmla="*/ 331729 h 711692"/>
              <a:gd name="connsiteX5" fmla="*/ 978279 w 1174166"/>
              <a:gd name="connsiteY5" fmla="*/ 305152 h 711692"/>
              <a:gd name="connsiteX6" fmla="*/ 1008794 w 1174166"/>
              <a:gd name="connsiteY6" fmla="*/ 235262 h 711692"/>
              <a:gd name="connsiteX7" fmla="*/ 979263 w 1174166"/>
              <a:gd name="connsiteY7" fmla="*/ 160451 h 711692"/>
              <a:gd name="connsiteX8" fmla="*/ 905436 w 1174166"/>
              <a:gd name="connsiteY8" fmla="*/ 128951 h 711692"/>
              <a:gd name="connsiteX9" fmla="*/ 284480 w 1174166"/>
              <a:gd name="connsiteY9" fmla="*/ 126982 h 711692"/>
              <a:gd name="connsiteX10" fmla="*/ 183091 w 1174166"/>
              <a:gd name="connsiteY10" fmla="*/ 189982 h 711692"/>
              <a:gd name="connsiteX11" fmla="*/ 150607 w 1174166"/>
              <a:gd name="connsiteY11" fmla="*/ 356339 h 711692"/>
              <a:gd name="connsiteX12" fmla="*/ 183091 w 1174166"/>
              <a:gd name="connsiteY12" fmla="*/ 522695 h 711692"/>
              <a:gd name="connsiteX13" fmla="*/ 284480 w 1174166"/>
              <a:gd name="connsiteY13" fmla="*/ 585694 h 711692"/>
              <a:gd name="connsiteX14" fmla="*/ 385869 w 1174166"/>
              <a:gd name="connsiteY14" fmla="*/ 522695 h 711692"/>
              <a:gd name="connsiteX15" fmla="*/ 418353 w 1174166"/>
              <a:gd name="connsiteY15" fmla="*/ 356339 h 711692"/>
              <a:gd name="connsiteX16" fmla="*/ 385869 w 1174166"/>
              <a:gd name="connsiteY16" fmla="*/ 189982 h 711692"/>
              <a:gd name="connsiteX17" fmla="*/ 284480 w 1174166"/>
              <a:gd name="connsiteY17" fmla="*/ 126982 h 711692"/>
              <a:gd name="connsiteX18" fmla="*/ 905436 w 1174166"/>
              <a:gd name="connsiteY18" fmla="*/ 0 h 711692"/>
              <a:gd name="connsiteX19" fmla="*/ 1031927 w 1174166"/>
              <a:gd name="connsiteY19" fmla="*/ 28055 h 711692"/>
              <a:gd name="connsiteX20" fmla="*/ 1116089 w 1174166"/>
              <a:gd name="connsiteY20" fmla="*/ 106311 h 711692"/>
              <a:gd name="connsiteX21" fmla="*/ 1174166 w 1174166"/>
              <a:gd name="connsiteY21" fmla="*/ 350432 h 711692"/>
              <a:gd name="connsiteX22" fmla="*/ 1151034 w 1174166"/>
              <a:gd name="connsiteY22" fmla="*/ 516297 h 711692"/>
              <a:gd name="connsiteX23" fmla="*/ 1088527 w 1174166"/>
              <a:gd name="connsiteY23" fmla="*/ 629006 h 711692"/>
              <a:gd name="connsiteX24" fmla="*/ 892640 w 1174166"/>
              <a:gd name="connsiteY24" fmla="*/ 711692 h 711692"/>
              <a:gd name="connsiteX25" fmla="*/ 800110 w 1174166"/>
              <a:gd name="connsiteY25" fmla="*/ 697419 h 711692"/>
              <a:gd name="connsiteX26" fmla="*/ 733173 w 1174166"/>
              <a:gd name="connsiteY26" fmla="*/ 668872 h 711692"/>
              <a:gd name="connsiteX27" fmla="*/ 681002 w 1174166"/>
              <a:gd name="connsiteY27" fmla="*/ 631959 h 711692"/>
              <a:gd name="connsiteX28" fmla="*/ 757782 w 1174166"/>
              <a:gd name="connsiteY28" fmla="*/ 523679 h 711692"/>
              <a:gd name="connsiteX29" fmla="*/ 775993 w 1174166"/>
              <a:gd name="connsiteY29" fmla="*/ 538937 h 711692"/>
              <a:gd name="connsiteX30" fmla="*/ 819797 w 1174166"/>
              <a:gd name="connsiteY30" fmla="*/ 564038 h 711692"/>
              <a:gd name="connsiteX31" fmla="*/ 880827 w 1174166"/>
              <a:gd name="connsiteY31" fmla="*/ 579788 h 711692"/>
              <a:gd name="connsiteX32" fmla="*/ 979756 w 1174166"/>
              <a:gd name="connsiteY32" fmla="*/ 536968 h 711692"/>
              <a:gd name="connsiteX33" fmla="*/ 1022575 w 1174166"/>
              <a:gd name="connsiteY33" fmla="*/ 420322 h 711692"/>
              <a:gd name="connsiteX34" fmla="*/ 886733 w 1174166"/>
              <a:gd name="connsiteY34" fmla="*/ 462649 h 711692"/>
              <a:gd name="connsiteX35" fmla="*/ 725791 w 1174166"/>
              <a:gd name="connsiteY35" fmla="*/ 399158 h 711692"/>
              <a:gd name="connsiteX36" fmla="*/ 661315 w 1174166"/>
              <a:gd name="connsiteY36" fmla="*/ 231325 h 711692"/>
              <a:gd name="connsiteX37" fmla="*/ 730713 w 1174166"/>
              <a:gd name="connsiteY37" fmla="*/ 63492 h 711692"/>
              <a:gd name="connsiteX38" fmla="*/ 905436 w 1174166"/>
              <a:gd name="connsiteY38" fmla="*/ 0 h 711692"/>
              <a:gd name="connsiteX39" fmla="*/ 284480 w 1174166"/>
              <a:gd name="connsiteY39" fmla="*/ 0 h 711692"/>
              <a:gd name="connsiteX40" fmla="*/ 498086 w 1174166"/>
              <a:gd name="connsiteY40" fmla="*/ 96959 h 711692"/>
              <a:gd name="connsiteX41" fmla="*/ 568959 w 1174166"/>
              <a:gd name="connsiteY41" fmla="*/ 355846 h 711692"/>
              <a:gd name="connsiteX42" fmla="*/ 498086 w 1174166"/>
              <a:gd name="connsiteY42" fmla="*/ 614733 h 711692"/>
              <a:gd name="connsiteX43" fmla="*/ 284480 w 1174166"/>
              <a:gd name="connsiteY43" fmla="*/ 711692 h 711692"/>
              <a:gd name="connsiteX44" fmla="*/ 70874 w 1174166"/>
              <a:gd name="connsiteY44" fmla="*/ 614733 h 711692"/>
              <a:gd name="connsiteX45" fmla="*/ 0 w 1174166"/>
              <a:gd name="connsiteY45" fmla="*/ 355846 h 711692"/>
              <a:gd name="connsiteX46" fmla="*/ 70874 w 1174166"/>
              <a:gd name="connsiteY46" fmla="*/ 96959 h 711692"/>
              <a:gd name="connsiteX47" fmla="*/ 284480 w 1174166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74166" h="711692">
                <a:moveTo>
                  <a:pt x="905436" y="128951"/>
                </a:moveTo>
                <a:cubicBezTo>
                  <a:pt x="875906" y="128951"/>
                  <a:pt x="851788" y="138303"/>
                  <a:pt x="833086" y="157006"/>
                </a:cubicBezTo>
                <a:cubicBezTo>
                  <a:pt x="814383" y="175708"/>
                  <a:pt x="805032" y="199497"/>
                  <a:pt x="805032" y="228371"/>
                </a:cubicBezTo>
                <a:cubicBezTo>
                  <a:pt x="805032" y="257246"/>
                  <a:pt x="813563" y="281691"/>
                  <a:pt x="830625" y="301706"/>
                </a:cubicBezTo>
                <a:cubicBezTo>
                  <a:pt x="847687" y="321722"/>
                  <a:pt x="871476" y="331729"/>
                  <a:pt x="901991" y="331729"/>
                </a:cubicBezTo>
                <a:cubicBezTo>
                  <a:pt x="932506" y="331729"/>
                  <a:pt x="957936" y="322870"/>
                  <a:pt x="978279" y="305152"/>
                </a:cubicBezTo>
                <a:cubicBezTo>
                  <a:pt x="998622" y="287433"/>
                  <a:pt x="1008794" y="264137"/>
                  <a:pt x="1008794" y="235262"/>
                </a:cubicBezTo>
                <a:cubicBezTo>
                  <a:pt x="1008794" y="206387"/>
                  <a:pt x="998950" y="181451"/>
                  <a:pt x="979263" y="160451"/>
                </a:cubicBezTo>
                <a:cubicBezTo>
                  <a:pt x="959576" y="139451"/>
                  <a:pt x="934967" y="128951"/>
                  <a:pt x="905436" y="128951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5436" y="0"/>
                </a:moveTo>
                <a:cubicBezTo>
                  <a:pt x="953998" y="0"/>
                  <a:pt x="996161" y="9351"/>
                  <a:pt x="1031927" y="28055"/>
                </a:cubicBezTo>
                <a:cubicBezTo>
                  <a:pt x="1067692" y="46757"/>
                  <a:pt x="1095746" y="72843"/>
                  <a:pt x="1116089" y="106311"/>
                </a:cubicBezTo>
                <a:cubicBezTo>
                  <a:pt x="1154807" y="171279"/>
                  <a:pt x="1174166" y="252653"/>
                  <a:pt x="1174166" y="350432"/>
                </a:cubicBezTo>
                <a:cubicBezTo>
                  <a:pt x="1174166" y="413431"/>
                  <a:pt x="1166455" y="468719"/>
                  <a:pt x="1151034" y="516297"/>
                </a:cubicBezTo>
                <a:cubicBezTo>
                  <a:pt x="1135612" y="563874"/>
                  <a:pt x="1114777" y="601444"/>
                  <a:pt x="1088527" y="629006"/>
                </a:cubicBezTo>
                <a:cubicBezTo>
                  <a:pt x="1034715" y="684130"/>
                  <a:pt x="969419" y="711692"/>
                  <a:pt x="892640" y="711692"/>
                </a:cubicBezTo>
                <a:cubicBezTo>
                  <a:pt x="860484" y="711692"/>
                  <a:pt x="829640" y="706935"/>
                  <a:pt x="800110" y="697419"/>
                </a:cubicBezTo>
                <a:cubicBezTo>
                  <a:pt x="770579" y="687904"/>
                  <a:pt x="748267" y="678388"/>
                  <a:pt x="733173" y="668872"/>
                </a:cubicBezTo>
                <a:cubicBezTo>
                  <a:pt x="718080" y="659357"/>
                  <a:pt x="700690" y="647052"/>
                  <a:pt x="681002" y="631959"/>
                </a:cubicBezTo>
                <a:lnTo>
                  <a:pt x="757782" y="523679"/>
                </a:lnTo>
                <a:cubicBezTo>
                  <a:pt x="762376" y="527617"/>
                  <a:pt x="768446" y="532703"/>
                  <a:pt x="775993" y="538937"/>
                </a:cubicBezTo>
                <a:cubicBezTo>
                  <a:pt x="783540" y="545171"/>
                  <a:pt x="798141" y="553538"/>
                  <a:pt x="819797" y="564038"/>
                </a:cubicBezTo>
                <a:cubicBezTo>
                  <a:pt x="841453" y="574538"/>
                  <a:pt x="861796" y="579788"/>
                  <a:pt x="880827" y="579788"/>
                </a:cubicBezTo>
                <a:cubicBezTo>
                  <a:pt x="923483" y="579788"/>
                  <a:pt x="956459" y="565514"/>
                  <a:pt x="979756" y="536968"/>
                </a:cubicBezTo>
                <a:cubicBezTo>
                  <a:pt x="1003052" y="508422"/>
                  <a:pt x="1017325" y="469540"/>
                  <a:pt x="1022575" y="420322"/>
                </a:cubicBezTo>
                <a:cubicBezTo>
                  <a:pt x="980576" y="448540"/>
                  <a:pt x="935295" y="462649"/>
                  <a:pt x="886733" y="462649"/>
                </a:cubicBezTo>
                <a:cubicBezTo>
                  <a:pt x="822422" y="462649"/>
                  <a:pt x="768775" y="441485"/>
                  <a:pt x="725791" y="399158"/>
                </a:cubicBezTo>
                <a:cubicBezTo>
                  <a:pt x="682807" y="356831"/>
                  <a:pt x="661315" y="300886"/>
                  <a:pt x="661315" y="231325"/>
                </a:cubicBezTo>
                <a:cubicBezTo>
                  <a:pt x="661315" y="161763"/>
                  <a:pt x="684448" y="105819"/>
                  <a:pt x="730713" y="63492"/>
                </a:cubicBezTo>
                <a:cubicBezTo>
                  <a:pt x="776977" y="21164"/>
                  <a:pt x="835219" y="0"/>
                  <a:pt x="905436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2923837" y="1855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314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901303" y="2465429"/>
            <a:ext cx="4584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0016103" y="2362200"/>
            <a:ext cx="4584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4066837" y="2286000"/>
            <a:ext cx="4584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69503" y="2286000"/>
            <a:ext cx="4584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84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205506" y="3810000"/>
            <a:ext cx="4584134" cy="64499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211571" y="2286000"/>
            <a:ext cx="4584134" cy="64499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1488171" y="5029200"/>
            <a:ext cx="4584134" cy="64499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590837" y="3227429"/>
            <a:ext cx="4584134" cy="64499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7560934" y="8921408"/>
            <a:ext cx="4079637" cy="3422992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  <a:gd name="connsiteX0" fmla="*/ 749798 w 5665671"/>
              <a:gd name="connsiteY0" fmla="*/ 31531 h 8431171"/>
              <a:gd name="connsiteX1" fmla="*/ 5665671 w 5665671"/>
              <a:gd name="connsiteY1" fmla="*/ 0 h 8431171"/>
              <a:gd name="connsiteX2" fmla="*/ 4026056 w 5665671"/>
              <a:gd name="connsiteY2" fmla="*/ 8431171 h 8431171"/>
              <a:gd name="connsiteX3" fmla="*/ 0 w 5665671"/>
              <a:gd name="connsiteY3" fmla="*/ 4474413 h 8431171"/>
              <a:gd name="connsiteX4" fmla="*/ 749798 w 5665671"/>
              <a:gd name="connsiteY4" fmla="*/ 31531 h 8431171"/>
              <a:gd name="connsiteX0" fmla="*/ 749798 w 5665671"/>
              <a:gd name="connsiteY0" fmla="*/ 31531 h 4474413"/>
              <a:gd name="connsiteX1" fmla="*/ 5665671 w 5665671"/>
              <a:gd name="connsiteY1" fmla="*/ 0 h 4474413"/>
              <a:gd name="connsiteX2" fmla="*/ 4858054 w 5665671"/>
              <a:gd name="connsiteY2" fmla="*/ 4474413 h 4474413"/>
              <a:gd name="connsiteX3" fmla="*/ 0 w 5665671"/>
              <a:gd name="connsiteY3" fmla="*/ 4474413 h 4474413"/>
              <a:gd name="connsiteX4" fmla="*/ 749798 w 5665671"/>
              <a:gd name="connsiteY4" fmla="*/ 31531 h 447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671" h="4474413">
                <a:moveTo>
                  <a:pt x="749798" y="31531"/>
                </a:moveTo>
                <a:lnTo>
                  <a:pt x="5665671" y="0"/>
                </a:lnTo>
                <a:lnTo>
                  <a:pt x="4858054" y="4474413"/>
                </a:lnTo>
                <a:lnTo>
                  <a:pt x="0" y="4474413"/>
                </a:lnTo>
                <a:lnTo>
                  <a:pt x="749798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2554971" y="1447800"/>
            <a:ext cx="4079637" cy="3422992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  <a:gd name="connsiteX0" fmla="*/ 749798 w 5665671"/>
              <a:gd name="connsiteY0" fmla="*/ 31531 h 8431171"/>
              <a:gd name="connsiteX1" fmla="*/ 5665671 w 5665671"/>
              <a:gd name="connsiteY1" fmla="*/ 0 h 8431171"/>
              <a:gd name="connsiteX2" fmla="*/ 4026056 w 5665671"/>
              <a:gd name="connsiteY2" fmla="*/ 8431171 h 8431171"/>
              <a:gd name="connsiteX3" fmla="*/ 0 w 5665671"/>
              <a:gd name="connsiteY3" fmla="*/ 4474413 h 8431171"/>
              <a:gd name="connsiteX4" fmla="*/ 749798 w 5665671"/>
              <a:gd name="connsiteY4" fmla="*/ 31531 h 8431171"/>
              <a:gd name="connsiteX0" fmla="*/ 749798 w 5665671"/>
              <a:gd name="connsiteY0" fmla="*/ 31531 h 4474413"/>
              <a:gd name="connsiteX1" fmla="*/ 5665671 w 5665671"/>
              <a:gd name="connsiteY1" fmla="*/ 0 h 4474413"/>
              <a:gd name="connsiteX2" fmla="*/ 4858054 w 5665671"/>
              <a:gd name="connsiteY2" fmla="*/ 4474413 h 4474413"/>
              <a:gd name="connsiteX3" fmla="*/ 0 w 5665671"/>
              <a:gd name="connsiteY3" fmla="*/ 4474413 h 4474413"/>
              <a:gd name="connsiteX4" fmla="*/ 749798 w 5665671"/>
              <a:gd name="connsiteY4" fmla="*/ 31531 h 447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671" h="4474413">
                <a:moveTo>
                  <a:pt x="749798" y="31531"/>
                </a:moveTo>
                <a:lnTo>
                  <a:pt x="5665671" y="0"/>
                </a:lnTo>
                <a:lnTo>
                  <a:pt x="4858054" y="4474413"/>
                </a:lnTo>
                <a:lnTo>
                  <a:pt x="0" y="4474413"/>
                </a:lnTo>
                <a:lnTo>
                  <a:pt x="749798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88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TextEdit="1"/>
          </p:cNvSpPr>
          <p:nvPr>
            <p:ph type="pic" sz="quarter" idx="10"/>
          </p:nvPr>
        </p:nvSpPr>
        <p:spPr>
          <a:xfrm>
            <a:off x="-30163" y="0"/>
            <a:ext cx="24384000" cy="13792200"/>
          </a:xfrm>
          <a:custGeom>
            <a:avLst/>
            <a:gdLst>
              <a:gd name="T0" fmla="*/ 0 w 24384000"/>
              <a:gd name="T1" fmla="*/ 0 h 13715999"/>
              <a:gd name="T2" fmla="*/ 24384000 w 24384000"/>
              <a:gd name="T3" fmla="*/ 0 h 13715999"/>
              <a:gd name="T4" fmla="*/ 24384000 w 24384000"/>
              <a:gd name="T5" fmla="*/ 13715999 h 13715999"/>
              <a:gd name="T6" fmla="*/ 0 w 24384000"/>
              <a:gd name="T7" fmla="*/ 13715999 h 13715999"/>
              <a:gd name="T8" fmla="*/ 0 w 24384000"/>
              <a:gd name="T9" fmla="*/ 12979400 h 13715999"/>
              <a:gd name="T10" fmla="*/ 4671391 w 24384000"/>
              <a:gd name="T11" fmla="*/ 12979400 h 13715999"/>
              <a:gd name="T12" fmla="*/ 4671391 w 24384000"/>
              <a:gd name="T13" fmla="*/ 12979401 h 13715999"/>
              <a:gd name="T14" fmla="*/ 8591550 w 24384000"/>
              <a:gd name="T15" fmla="*/ 6858001 h 13715999"/>
              <a:gd name="T16" fmla="*/ 4671391 w 24384000"/>
              <a:gd name="T17" fmla="*/ 736601 h 13715999"/>
              <a:gd name="T18" fmla="*/ 4671391 w 24384000"/>
              <a:gd name="T19" fmla="*/ 736600 h 13715999"/>
              <a:gd name="T20" fmla="*/ 0 w 24384000"/>
              <a:gd name="T21" fmla="*/ 736600 h 137159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0 w 24384000"/>
              <a:gd name="connsiteY3" fmla="*/ 13715999 h 13715999"/>
              <a:gd name="connsiteX4" fmla="*/ 4671391 w 24384000"/>
              <a:gd name="connsiteY4" fmla="*/ 12979400 h 13715999"/>
              <a:gd name="connsiteX5" fmla="*/ 4671391 w 24384000"/>
              <a:gd name="connsiteY5" fmla="*/ 12979401 h 13715999"/>
              <a:gd name="connsiteX6" fmla="*/ 8591550 w 24384000"/>
              <a:gd name="connsiteY6" fmla="*/ 6858001 h 13715999"/>
              <a:gd name="connsiteX7" fmla="*/ 4671391 w 24384000"/>
              <a:gd name="connsiteY7" fmla="*/ 736601 h 13715999"/>
              <a:gd name="connsiteX8" fmla="*/ 4671391 w 24384000"/>
              <a:gd name="connsiteY8" fmla="*/ 736600 h 13715999"/>
              <a:gd name="connsiteX9" fmla="*/ 0 w 24384000"/>
              <a:gd name="connsiteY9" fmla="*/ 736600 h 13715999"/>
              <a:gd name="connsiteX10" fmla="*/ 0 w 24384000"/>
              <a:gd name="connsiteY10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11477297 w 24384000"/>
              <a:gd name="connsiteY3" fmla="*/ 13715999 h 13715999"/>
              <a:gd name="connsiteX4" fmla="*/ 4671391 w 24384000"/>
              <a:gd name="connsiteY4" fmla="*/ 12979400 h 13715999"/>
              <a:gd name="connsiteX5" fmla="*/ 4671391 w 24384000"/>
              <a:gd name="connsiteY5" fmla="*/ 12979401 h 13715999"/>
              <a:gd name="connsiteX6" fmla="*/ 8591550 w 24384000"/>
              <a:gd name="connsiteY6" fmla="*/ 6858001 h 13715999"/>
              <a:gd name="connsiteX7" fmla="*/ 4671391 w 24384000"/>
              <a:gd name="connsiteY7" fmla="*/ 736601 h 13715999"/>
              <a:gd name="connsiteX8" fmla="*/ 4671391 w 24384000"/>
              <a:gd name="connsiteY8" fmla="*/ 736600 h 13715999"/>
              <a:gd name="connsiteX9" fmla="*/ 0 w 24384000"/>
              <a:gd name="connsiteY9" fmla="*/ 736600 h 13715999"/>
              <a:gd name="connsiteX10" fmla="*/ 0 w 24384000"/>
              <a:gd name="connsiteY10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4671391 w 24384000"/>
              <a:gd name="connsiteY3" fmla="*/ 12979400 h 13715999"/>
              <a:gd name="connsiteX4" fmla="*/ 4671391 w 24384000"/>
              <a:gd name="connsiteY4" fmla="*/ 12979401 h 13715999"/>
              <a:gd name="connsiteX5" fmla="*/ 8591550 w 24384000"/>
              <a:gd name="connsiteY5" fmla="*/ 6858001 h 13715999"/>
              <a:gd name="connsiteX6" fmla="*/ 4671391 w 24384000"/>
              <a:gd name="connsiteY6" fmla="*/ 736601 h 13715999"/>
              <a:gd name="connsiteX7" fmla="*/ 4671391 w 24384000"/>
              <a:gd name="connsiteY7" fmla="*/ 736600 h 13715999"/>
              <a:gd name="connsiteX8" fmla="*/ 0 w 24384000"/>
              <a:gd name="connsiteY8" fmla="*/ 736600 h 13715999"/>
              <a:gd name="connsiteX9" fmla="*/ 0 w 24384000"/>
              <a:gd name="connsiteY9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4671391 w 24384000"/>
              <a:gd name="connsiteY3" fmla="*/ 12979400 h 13715999"/>
              <a:gd name="connsiteX4" fmla="*/ 7383060 w 24384000"/>
              <a:gd name="connsiteY4" fmla="*/ 11411561 h 13715999"/>
              <a:gd name="connsiteX5" fmla="*/ 8591550 w 24384000"/>
              <a:gd name="connsiteY5" fmla="*/ 6858001 h 13715999"/>
              <a:gd name="connsiteX6" fmla="*/ 4671391 w 24384000"/>
              <a:gd name="connsiteY6" fmla="*/ 736601 h 13715999"/>
              <a:gd name="connsiteX7" fmla="*/ 4671391 w 24384000"/>
              <a:gd name="connsiteY7" fmla="*/ 736600 h 13715999"/>
              <a:gd name="connsiteX8" fmla="*/ 0 w 24384000"/>
              <a:gd name="connsiteY8" fmla="*/ 736600 h 13715999"/>
              <a:gd name="connsiteX9" fmla="*/ 0 w 24384000"/>
              <a:gd name="connsiteY9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7666839 w 24384000"/>
              <a:gd name="connsiteY3" fmla="*/ 13700608 h 13715999"/>
              <a:gd name="connsiteX4" fmla="*/ 7383060 w 24384000"/>
              <a:gd name="connsiteY4" fmla="*/ 11411561 h 13715999"/>
              <a:gd name="connsiteX5" fmla="*/ 8591550 w 24384000"/>
              <a:gd name="connsiteY5" fmla="*/ 6858001 h 13715999"/>
              <a:gd name="connsiteX6" fmla="*/ 4671391 w 24384000"/>
              <a:gd name="connsiteY6" fmla="*/ 736601 h 13715999"/>
              <a:gd name="connsiteX7" fmla="*/ 4671391 w 24384000"/>
              <a:gd name="connsiteY7" fmla="*/ 736600 h 13715999"/>
              <a:gd name="connsiteX8" fmla="*/ 0 w 24384000"/>
              <a:gd name="connsiteY8" fmla="*/ 736600 h 13715999"/>
              <a:gd name="connsiteX9" fmla="*/ 0 w 24384000"/>
              <a:gd name="connsiteY9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7666839 w 24384000"/>
              <a:gd name="connsiteY3" fmla="*/ 13700608 h 13715999"/>
              <a:gd name="connsiteX4" fmla="*/ 8591550 w 24384000"/>
              <a:gd name="connsiteY4" fmla="*/ 6858001 h 13715999"/>
              <a:gd name="connsiteX5" fmla="*/ 4671391 w 24384000"/>
              <a:gd name="connsiteY5" fmla="*/ 736601 h 13715999"/>
              <a:gd name="connsiteX6" fmla="*/ 4671391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591550 w 24384000"/>
              <a:gd name="connsiteY4" fmla="*/ 6858001 h 13715999"/>
              <a:gd name="connsiteX5" fmla="*/ 4671391 w 24384000"/>
              <a:gd name="connsiteY5" fmla="*/ 736601 h 13715999"/>
              <a:gd name="connsiteX6" fmla="*/ 4671391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591550 w 24384000"/>
              <a:gd name="connsiteY4" fmla="*/ 6858001 h 13715999"/>
              <a:gd name="connsiteX5" fmla="*/ 4671391 w 24384000"/>
              <a:gd name="connsiteY5" fmla="*/ 736601 h 13715999"/>
              <a:gd name="connsiteX6" fmla="*/ 4671391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591550 w 24384000"/>
              <a:gd name="connsiteY4" fmla="*/ 6858001 h 13715999"/>
              <a:gd name="connsiteX5" fmla="*/ 4671391 w 24384000"/>
              <a:gd name="connsiteY5" fmla="*/ 736601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591550 w 24384000"/>
              <a:gd name="connsiteY4" fmla="*/ 6858001 h 13715999"/>
              <a:gd name="connsiteX5" fmla="*/ 6058757 w 24384000"/>
              <a:gd name="connsiteY5" fmla="*/ 2712081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591550 w 24384000"/>
              <a:gd name="connsiteY4" fmla="*/ 6858001 h 13715999"/>
              <a:gd name="connsiteX5" fmla="*/ 6058757 w 24384000"/>
              <a:gd name="connsiteY5" fmla="*/ 2712081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465426 w 24384000"/>
              <a:gd name="connsiteY4" fmla="*/ 5666441 h 13715999"/>
              <a:gd name="connsiteX5" fmla="*/ 6058757 w 24384000"/>
              <a:gd name="connsiteY5" fmla="*/ 2712081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465426 w 24384000"/>
              <a:gd name="connsiteY4" fmla="*/ 5666441 h 13715999"/>
              <a:gd name="connsiteX5" fmla="*/ 6815501 w 24384000"/>
              <a:gd name="connsiteY5" fmla="*/ 2774794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465426 w 24384000"/>
              <a:gd name="connsiteY4" fmla="*/ 5666441 h 13715999"/>
              <a:gd name="connsiteX5" fmla="*/ 6815501 w 24384000"/>
              <a:gd name="connsiteY5" fmla="*/ 2774794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8465426 w 24384000"/>
              <a:gd name="connsiteY4" fmla="*/ 5666441 h 13715999"/>
              <a:gd name="connsiteX5" fmla="*/ 7036219 w 24384000"/>
              <a:gd name="connsiteY5" fmla="*/ 2398513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036219 w 24384000"/>
              <a:gd name="connsiteY5" fmla="*/ 2398513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031777 w 24384000"/>
              <a:gd name="connsiteY6" fmla="*/ 73660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063308 w 24384000"/>
              <a:gd name="connsiteY6" fmla="*/ 92474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  <a:gd name="connsiteX0" fmla="*/ 0 w 24384000"/>
              <a:gd name="connsiteY0" fmla="*/ 0 h 13715999"/>
              <a:gd name="connsiteX1" fmla="*/ 24384000 w 24384000"/>
              <a:gd name="connsiteY1" fmla="*/ 0 h 13715999"/>
              <a:gd name="connsiteX2" fmla="*/ 24384000 w 24384000"/>
              <a:gd name="connsiteY2" fmla="*/ 13715999 h 13715999"/>
              <a:gd name="connsiteX3" fmla="*/ 8581239 w 24384000"/>
              <a:gd name="connsiteY3" fmla="*/ 13637895 h 13715999"/>
              <a:gd name="connsiteX4" fmla="*/ 9159109 w 24384000"/>
              <a:gd name="connsiteY4" fmla="*/ 5446944 h 13715999"/>
              <a:gd name="connsiteX5" fmla="*/ 7792964 w 24384000"/>
              <a:gd name="connsiteY5" fmla="*/ 2179014 h 13715999"/>
              <a:gd name="connsiteX6" fmla="*/ 3189432 w 24384000"/>
              <a:gd name="connsiteY6" fmla="*/ 830670 h 13715999"/>
              <a:gd name="connsiteX7" fmla="*/ 0 w 24384000"/>
              <a:gd name="connsiteY7" fmla="*/ 736600 h 13715999"/>
              <a:gd name="connsiteX8" fmla="*/ 0 w 24384000"/>
              <a:gd name="connsiteY8" fmla="*/ 0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0" h="13715999">
                <a:moveTo>
                  <a:pt x="0" y="0"/>
                </a:moveTo>
                <a:lnTo>
                  <a:pt x="24384000" y="0"/>
                </a:lnTo>
                <a:lnTo>
                  <a:pt x="24384000" y="13715999"/>
                </a:lnTo>
                <a:lnTo>
                  <a:pt x="8581239" y="13637895"/>
                </a:lnTo>
                <a:cubicBezTo>
                  <a:pt x="5949164" y="12494895"/>
                  <a:pt x="9322019" y="7419472"/>
                  <a:pt x="9159109" y="5446944"/>
                </a:cubicBezTo>
                <a:cubicBezTo>
                  <a:pt x="8996199" y="3474416"/>
                  <a:pt x="8719593" y="3199247"/>
                  <a:pt x="7792964" y="2179014"/>
                </a:cubicBezTo>
                <a:cubicBezTo>
                  <a:pt x="6603576" y="1190138"/>
                  <a:pt x="4708976" y="914288"/>
                  <a:pt x="3189432" y="830670"/>
                </a:cubicBezTo>
                <a:cubicBezTo>
                  <a:pt x="1669888" y="747052"/>
                  <a:pt x="936220" y="765296"/>
                  <a:pt x="0" y="736600"/>
                </a:cubicBezTo>
                <a:lnTo>
                  <a:pt x="0" y="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959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1951037" y="1828800"/>
            <a:ext cx="7997270" cy="10210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607963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4617504" y="2743200"/>
            <a:ext cx="4953533" cy="63246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9799104" y="4495800"/>
            <a:ext cx="4953533" cy="63246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14980704" y="2743200"/>
            <a:ext cx="4953533" cy="63246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25543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6903504" y="4572000"/>
            <a:ext cx="4953533" cy="5257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12085104" y="7239000"/>
            <a:ext cx="4953533" cy="5257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12085104" y="1828800"/>
            <a:ext cx="4953533" cy="5257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9" name="ตัวแทนรูปภาพ 14"/>
          <p:cNvSpPr>
            <a:spLocks noGrp="1"/>
          </p:cNvSpPr>
          <p:nvPr>
            <p:ph type="pic" sz="quarter" idx="17"/>
          </p:nvPr>
        </p:nvSpPr>
        <p:spPr>
          <a:xfrm>
            <a:off x="17266704" y="7239000"/>
            <a:ext cx="4953533" cy="5257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10" name="ตัวแทนรูปภาพ 14"/>
          <p:cNvSpPr>
            <a:spLocks noGrp="1"/>
          </p:cNvSpPr>
          <p:nvPr>
            <p:ph type="pic" sz="quarter" idx="18"/>
          </p:nvPr>
        </p:nvSpPr>
        <p:spPr>
          <a:xfrm>
            <a:off x="17266704" y="1828800"/>
            <a:ext cx="4953533" cy="5257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371129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390437" y="37338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33637" y="64008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76837" y="37338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4037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0" y="1315552"/>
            <a:ext cx="14828837" cy="12629048"/>
          </a:xfrm>
          <a:custGeom>
            <a:avLst/>
            <a:gdLst>
              <a:gd name="connsiteX0" fmla="*/ 0 w 23970338"/>
              <a:gd name="connsiteY0" fmla="*/ 8229600 h 8229600"/>
              <a:gd name="connsiteX1" fmla="*/ 11985169 w 23970338"/>
              <a:gd name="connsiteY1" fmla="*/ 0 h 8229600"/>
              <a:gd name="connsiteX2" fmla="*/ 23970338 w 23970338"/>
              <a:gd name="connsiteY2" fmla="*/ 8229600 h 8229600"/>
              <a:gd name="connsiteX3" fmla="*/ 0 w 23970338"/>
              <a:gd name="connsiteY3" fmla="*/ 8229600 h 8229600"/>
              <a:gd name="connsiteX0" fmla="*/ 0 w 23970338"/>
              <a:gd name="connsiteY0" fmla="*/ 11841480 h 11841480"/>
              <a:gd name="connsiteX1" fmla="*/ 19026049 w 23970338"/>
              <a:gd name="connsiteY1" fmla="*/ 0 h 11841480"/>
              <a:gd name="connsiteX2" fmla="*/ 23970338 w 23970338"/>
              <a:gd name="connsiteY2" fmla="*/ 11841480 h 11841480"/>
              <a:gd name="connsiteX3" fmla="*/ 0 w 23970338"/>
              <a:gd name="connsiteY3" fmla="*/ 11841480 h 11841480"/>
              <a:gd name="connsiteX0" fmla="*/ 0 w 23970338"/>
              <a:gd name="connsiteY0" fmla="*/ 11841480 h 11841480"/>
              <a:gd name="connsiteX1" fmla="*/ 9385923 w 23970338"/>
              <a:gd name="connsiteY1" fmla="*/ 5929087 h 11841480"/>
              <a:gd name="connsiteX2" fmla="*/ 19026049 w 23970338"/>
              <a:gd name="connsiteY2" fmla="*/ 0 h 11841480"/>
              <a:gd name="connsiteX3" fmla="*/ 23970338 w 23970338"/>
              <a:gd name="connsiteY3" fmla="*/ 11841480 h 11841480"/>
              <a:gd name="connsiteX4" fmla="*/ 0 w 23970338"/>
              <a:gd name="connsiteY4" fmla="*/ 11841480 h 11841480"/>
              <a:gd name="connsiteX0" fmla="*/ 0 w 23970338"/>
              <a:gd name="connsiteY0" fmla="*/ 13894123 h 13894123"/>
              <a:gd name="connsiteX1" fmla="*/ 0 w 23970338"/>
              <a:gd name="connsiteY1" fmla="*/ 0 h 13894123"/>
              <a:gd name="connsiteX2" fmla="*/ 19026049 w 23970338"/>
              <a:gd name="connsiteY2" fmla="*/ 2052643 h 13894123"/>
              <a:gd name="connsiteX3" fmla="*/ 23970338 w 23970338"/>
              <a:gd name="connsiteY3" fmla="*/ 13894123 h 13894123"/>
              <a:gd name="connsiteX4" fmla="*/ 0 w 23970338"/>
              <a:gd name="connsiteY4" fmla="*/ 13894123 h 13894123"/>
              <a:gd name="connsiteX0" fmla="*/ 0 w 23970338"/>
              <a:gd name="connsiteY0" fmla="*/ 20414450 h 20414450"/>
              <a:gd name="connsiteX1" fmla="*/ 0 w 23970338"/>
              <a:gd name="connsiteY1" fmla="*/ 6520327 h 20414450"/>
              <a:gd name="connsiteX2" fmla="*/ 12226796 w 23970338"/>
              <a:gd name="connsiteY2" fmla="*/ 0 h 20414450"/>
              <a:gd name="connsiteX3" fmla="*/ 23970338 w 23970338"/>
              <a:gd name="connsiteY3" fmla="*/ 20414450 h 20414450"/>
              <a:gd name="connsiteX4" fmla="*/ 0 w 23970338"/>
              <a:gd name="connsiteY4" fmla="*/ 20414450 h 204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70338" h="20414450">
                <a:moveTo>
                  <a:pt x="0" y="20414450"/>
                </a:moveTo>
                <a:lnTo>
                  <a:pt x="0" y="6520327"/>
                </a:lnTo>
                <a:lnTo>
                  <a:pt x="12226796" y="0"/>
                </a:lnTo>
                <a:lnTo>
                  <a:pt x="23970338" y="20414450"/>
                </a:lnTo>
                <a:lnTo>
                  <a:pt x="0" y="20414450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99413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61837" y="3429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05037" y="6096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648237" y="3429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41437" y="3429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84637" y="6096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27837" y="3429000"/>
            <a:ext cx="5181600" cy="4885963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90986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TextEdit="1"/>
          </p:cNvSpPr>
          <p:nvPr>
            <p:ph type="pic" sz="quarter" idx="10"/>
          </p:nvPr>
        </p:nvSpPr>
        <p:spPr>
          <a:xfrm>
            <a:off x="0" y="0"/>
            <a:ext cx="24353837" cy="14097000"/>
          </a:xfrm>
          <a:custGeom>
            <a:avLst/>
            <a:gdLst>
              <a:gd name="T0" fmla="*/ 0 w 24384000"/>
              <a:gd name="T1" fmla="*/ 0 h 13715999"/>
              <a:gd name="T2" fmla="*/ 24384000 w 24384000"/>
              <a:gd name="T3" fmla="*/ 0 h 13715999"/>
              <a:gd name="T4" fmla="*/ 24384000 w 24384000"/>
              <a:gd name="T5" fmla="*/ 13715999 h 13715999"/>
              <a:gd name="T6" fmla="*/ 0 w 24384000"/>
              <a:gd name="T7" fmla="*/ 13715999 h 13715999"/>
              <a:gd name="T8" fmla="*/ 0 w 24384000"/>
              <a:gd name="T9" fmla="*/ 12979400 h 13715999"/>
              <a:gd name="T10" fmla="*/ 4671391 w 24384000"/>
              <a:gd name="T11" fmla="*/ 12979400 h 13715999"/>
              <a:gd name="T12" fmla="*/ 4671391 w 24384000"/>
              <a:gd name="T13" fmla="*/ 12979401 h 13715999"/>
              <a:gd name="T14" fmla="*/ 8591550 w 24384000"/>
              <a:gd name="T15" fmla="*/ 6858001 h 13715999"/>
              <a:gd name="T16" fmla="*/ 4671391 w 24384000"/>
              <a:gd name="T17" fmla="*/ 736601 h 13715999"/>
              <a:gd name="T18" fmla="*/ 4671391 w 24384000"/>
              <a:gd name="T19" fmla="*/ 736600 h 13715999"/>
              <a:gd name="T20" fmla="*/ 0 w 24384000"/>
              <a:gd name="T21" fmla="*/ 736600 h 137159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384000" h="13715999">
                <a:moveTo>
                  <a:pt x="0" y="0"/>
                </a:moveTo>
                <a:lnTo>
                  <a:pt x="24384000" y="0"/>
                </a:lnTo>
                <a:lnTo>
                  <a:pt x="24384000" y="13715999"/>
                </a:lnTo>
                <a:lnTo>
                  <a:pt x="0" y="13715999"/>
                </a:lnTo>
                <a:lnTo>
                  <a:pt x="0" y="12979400"/>
                </a:lnTo>
                <a:lnTo>
                  <a:pt x="4671391" y="12979400"/>
                </a:lnTo>
                <a:lnTo>
                  <a:pt x="4671391" y="12979401"/>
                </a:lnTo>
                <a:lnTo>
                  <a:pt x="8591550" y="6858001"/>
                </a:lnTo>
                <a:lnTo>
                  <a:pt x="4671391" y="736601"/>
                </a:lnTo>
                <a:lnTo>
                  <a:pt x="4671391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7392962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8580437" y="5793068"/>
            <a:ext cx="7897049" cy="6356349"/>
          </a:xfrm>
          <a:prstGeom prst="flowChartAlternateProcess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16553686" y="3581400"/>
            <a:ext cx="6100640" cy="4910417"/>
          </a:xfrm>
          <a:prstGeom prst="flowChartAlternateProcess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553686" y="8610600"/>
            <a:ext cx="4775262" cy="3843617"/>
          </a:xfrm>
          <a:prstGeom prst="flowChartAlternateProcess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11628437" y="1828800"/>
            <a:ext cx="4775262" cy="3843617"/>
          </a:xfrm>
          <a:prstGeom prst="flowChartAlternateProcess">
            <a:avLst/>
          </a:prstGeom>
          <a:solidFill>
            <a:schemeClr val="tx1">
              <a:alpha val="80000"/>
            </a:schemeClr>
          </a:solidFill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76285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2" y="7097750"/>
            <a:ext cx="8147978" cy="684685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9817" y="7097750"/>
            <a:ext cx="8147978" cy="684685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33252" y="7097750"/>
            <a:ext cx="8096420" cy="684685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6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-1" y="6913755"/>
            <a:ext cx="6486845" cy="6989923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18014" y="0"/>
            <a:ext cx="10882623" cy="13903678"/>
          </a:xfrm>
          <a:custGeom>
            <a:avLst/>
            <a:gdLst>
              <a:gd name="connsiteX0" fmla="*/ 0 w 5608522"/>
              <a:gd name="connsiteY0" fmla="*/ 0 h 13716000"/>
              <a:gd name="connsiteX1" fmla="*/ 5608522 w 5608522"/>
              <a:gd name="connsiteY1" fmla="*/ 0 h 13716000"/>
              <a:gd name="connsiteX2" fmla="*/ 5608522 w 5608522"/>
              <a:gd name="connsiteY2" fmla="*/ 13716000 h 13716000"/>
              <a:gd name="connsiteX3" fmla="*/ 0 w 5608522"/>
              <a:gd name="connsiteY3" fmla="*/ 13716000 h 13716000"/>
              <a:gd name="connsiteX4" fmla="*/ 0 w 5608522"/>
              <a:gd name="connsiteY4" fmla="*/ 0 h 13716000"/>
              <a:gd name="connsiteX0" fmla="*/ 0 w 10590426"/>
              <a:gd name="connsiteY0" fmla="*/ 0 h 13716000"/>
              <a:gd name="connsiteX1" fmla="*/ 10590426 w 10590426"/>
              <a:gd name="connsiteY1" fmla="*/ 0 h 13716000"/>
              <a:gd name="connsiteX2" fmla="*/ 5608522 w 10590426"/>
              <a:gd name="connsiteY2" fmla="*/ 13716000 h 13716000"/>
              <a:gd name="connsiteX3" fmla="*/ 0 w 10590426"/>
              <a:gd name="connsiteY3" fmla="*/ 13716000 h 13716000"/>
              <a:gd name="connsiteX4" fmla="*/ 0 w 10590426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426" h="13716000">
                <a:moveTo>
                  <a:pt x="0" y="0"/>
                </a:moveTo>
                <a:lnTo>
                  <a:pt x="10590426" y="0"/>
                </a:lnTo>
                <a:lnTo>
                  <a:pt x="5608522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486845" cy="6829497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173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5173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73"/>
          <p:cNvSpPr>
            <a:spLocks noGrp="1"/>
          </p:cNvSpPr>
          <p:nvPr>
            <p:ph type="pic" sz="quarter" idx="71"/>
          </p:nvPr>
        </p:nvSpPr>
        <p:spPr>
          <a:xfrm>
            <a:off x="4008437" y="4585118"/>
            <a:ext cx="5377170" cy="5831081"/>
          </a:xfrm>
          <a:custGeom>
            <a:avLst/>
            <a:gdLst/>
            <a:ahLst/>
            <a:cxnLst/>
            <a:rect l="l" t="t" r="r" b="b"/>
            <a:pathLst>
              <a:path w="1179147" h="1301563">
                <a:moveTo>
                  <a:pt x="660683" y="0"/>
                </a:moveTo>
                <a:cubicBezTo>
                  <a:pt x="867108" y="0"/>
                  <a:pt x="1039930" y="78610"/>
                  <a:pt x="1179147" y="235830"/>
                </a:cubicBezTo>
                <a:lnTo>
                  <a:pt x="1004525" y="433855"/>
                </a:lnTo>
                <a:cubicBezTo>
                  <a:pt x="915714" y="323441"/>
                  <a:pt x="805301" y="268234"/>
                  <a:pt x="673284" y="268234"/>
                </a:cubicBezTo>
                <a:cubicBezTo>
                  <a:pt x="567671" y="268234"/>
                  <a:pt x="477360" y="302738"/>
                  <a:pt x="402350" y="371747"/>
                </a:cubicBezTo>
                <a:cubicBezTo>
                  <a:pt x="327341" y="440755"/>
                  <a:pt x="289836" y="533767"/>
                  <a:pt x="289836" y="650782"/>
                </a:cubicBezTo>
                <a:cubicBezTo>
                  <a:pt x="289836" y="767796"/>
                  <a:pt x="325241" y="861708"/>
                  <a:pt x="396050" y="932517"/>
                </a:cubicBezTo>
                <a:cubicBezTo>
                  <a:pt x="466858" y="1003326"/>
                  <a:pt x="552669" y="1038730"/>
                  <a:pt x="653482" y="1038730"/>
                </a:cubicBezTo>
                <a:cubicBezTo>
                  <a:pt x="791499" y="1038730"/>
                  <a:pt x="904313" y="984123"/>
                  <a:pt x="991924" y="874910"/>
                </a:cubicBezTo>
                <a:lnTo>
                  <a:pt x="1171946" y="1060333"/>
                </a:lnTo>
                <a:cubicBezTo>
                  <a:pt x="1029129" y="1221153"/>
                  <a:pt x="860808" y="1301563"/>
                  <a:pt x="666983" y="1301563"/>
                </a:cubicBezTo>
                <a:cubicBezTo>
                  <a:pt x="473159" y="1301563"/>
                  <a:pt x="313539" y="1240355"/>
                  <a:pt x="188124" y="1117940"/>
                </a:cubicBezTo>
                <a:cubicBezTo>
                  <a:pt x="62708" y="995525"/>
                  <a:pt x="0" y="841005"/>
                  <a:pt x="0" y="654382"/>
                </a:cubicBezTo>
                <a:cubicBezTo>
                  <a:pt x="0" y="467759"/>
                  <a:pt x="63908" y="312039"/>
                  <a:pt x="191724" y="187224"/>
                </a:cubicBezTo>
                <a:cubicBezTo>
                  <a:pt x="319540" y="62408"/>
                  <a:pt x="475860" y="0"/>
                  <a:pt x="66068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7" name="Рисунок 188"/>
          <p:cNvSpPr>
            <a:spLocks noGrp="1"/>
          </p:cNvSpPr>
          <p:nvPr>
            <p:ph type="pic" sz="quarter" idx="86"/>
          </p:nvPr>
        </p:nvSpPr>
        <p:spPr>
          <a:xfrm>
            <a:off x="15375479" y="4572000"/>
            <a:ext cx="5015958" cy="5637573"/>
          </a:xfrm>
          <a:custGeom>
            <a:avLst/>
            <a:gdLst/>
            <a:ahLst/>
            <a:cxnLst/>
            <a:rect l="l" t="t" r="r" b="b"/>
            <a:pathLst>
              <a:path w="1099938" h="1258357">
                <a:moveTo>
                  <a:pt x="280835" y="241230"/>
                </a:moveTo>
                <a:lnTo>
                  <a:pt x="280835" y="613877"/>
                </a:lnTo>
                <a:lnTo>
                  <a:pt x="486061" y="613877"/>
                </a:lnTo>
                <a:cubicBezTo>
                  <a:pt x="582073" y="613877"/>
                  <a:pt x="647481" y="598275"/>
                  <a:pt x="682285" y="567071"/>
                </a:cubicBezTo>
                <a:cubicBezTo>
                  <a:pt x="717090" y="535867"/>
                  <a:pt x="734492" y="486361"/>
                  <a:pt x="734492" y="418552"/>
                </a:cubicBezTo>
                <a:cubicBezTo>
                  <a:pt x="734492" y="350744"/>
                  <a:pt x="716490" y="304238"/>
                  <a:pt x="680485" y="279035"/>
                </a:cubicBezTo>
                <a:cubicBezTo>
                  <a:pt x="644481" y="253832"/>
                  <a:pt x="581473" y="241230"/>
                  <a:pt x="491461" y="241230"/>
                </a:cubicBezTo>
                <a:close/>
                <a:moveTo>
                  <a:pt x="0" y="0"/>
                </a:moveTo>
                <a:lnTo>
                  <a:pt x="477060" y="0"/>
                </a:lnTo>
                <a:cubicBezTo>
                  <a:pt x="672684" y="0"/>
                  <a:pt x="812202" y="33004"/>
                  <a:pt x="895612" y="99012"/>
                </a:cubicBezTo>
                <a:cubicBezTo>
                  <a:pt x="979022" y="165021"/>
                  <a:pt x="1020728" y="271234"/>
                  <a:pt x="1020728" y="417652"/>
                </a:cubicBezTo>
                <a:cubicBezTo>
                  <a:pt x="1020728" y="619277"/>
                  <a:pt x="940918" y="749494"/>
                  <a:pt x="781298" y="808301"/>
                </a:cubicBezTo>
                <a:lnTo>
                  <a:pt x="1099938" y="1258357"/>
                </a:lnTo>
                <a:lnTo>
                  <a:pt x="754294" y="1258357"/>
                </a:lnTo>
                <a:lnTo>
                  <a:pt x="475259" y="856907"/>
                </a:lnTo>
                <a:lnTo>
                  <a:pt x="280835" y="856907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8" name="Рисунок 189"/>
          <p:cNvSpPr>
            <a:spLocks noGrp="1"/>
          </p:cNvSpPr>
          <p:nvPr>
            <p:ph type="pic" sz="quarter" idx="87"/>
          </p:nvPr>
        </p:nvSpPr>
        <p:spPr>
          <a:xfrm>
            <a:off x="9812879" y="4585080"/>
            <a:ext cx="4556251" cy="5831120"/>
          </a:xfrm>
          <a:custGeom>
            <a:avLst/>
            <a:gdLst/>
            <a:ahLst/>
            <a:cxnLst/>
            <a:rect l="l" t="t" r="r" b="b"/>
            <a:pathLst>
              <a:path w="999125" h="1301563">
                <a:moveTo>
                  <a:pt x="504063" y="0"/>
                </a:moveTo>
                <a:cubicBezTo>
                  <a:pt x="588073" y="0"/>
                  <a:pt x="672084" y="14402"/>
                  <a:pt x="756094" y="43206"/>
                </a:cubicBezTo>
                <a:cubicBezTo>
                  <a:pt x="840105" y="72009"/>
                  <a:pt x="913314" y="112814"/>
                  <a:pt x="975722" y="165621"/>
                </a:cubicBezTo>
                <a:lnTo>
                  <a:pt x="833504" y="370847"/>
                </a:lnTo>
                <a:cubicBezTo>
                  <a:pt x="724290" y="288036"/>
                  <a:pt x="611476" y="246631"/>
                  <a:pt x="495062" y="246631"/>
                </a:cubicBezTo>
                <a:cubicBezTo>
                  <a:pt x="448256" y="246631"/>
                  <a:pt x="411351" y="257733"/>
                  <a:pt x="384348" y="279935"/>
                </a:cubicBezTo>
                <a:cubicBezTo>
                  <a:pt x="357345" y="302138"/>
                  <a:pt x="343843" y="331542"/>
                  <a:pt x="343843" y="368146"/>
                </a:cubicBezTo>
                <a:cubicBezTo>
                  <a:pt x="343843" y="404751"/>
                  <a:pt x="360345" y="433855"/>
                  <a:pt x="393349" y="455457"/>
                </a:cubicBezTo>
                <a:cubicBezTo>
                  <a:pt x="426353" y="477060"/>
                  <a:pt x="502563" y="502563"/>
                  <a:pt x="621978" y="531967"/>
                </a:cubicBezTo>
                <a:cubicBezTo>
                  <a:pt x="741392" y="561370"/>
                  <a:pt x="834104" y="605476"/>
                  <a:pt x="900112" y="664283"/>
                </a:cubicBezTo>
                <a:cubicBezTo>
                  <a:pt x="966121" y="723091"/>
                  <a:pt x="999125" y="808901"/>
                  <a:pt x="999125" y="921715"/>
                </a:cubicBezTo>
                <a:cubicBezTo>
                  <a:pt x="999125" y="1034530"/>
                  <a:pt x="956819" y="1126041"/>
                  <a:pt x="872209" y="1196250"/>
                </a:cubicBezTo>
                <a:cubicBezTo>
                  <a:pt x="787598" y="1266459"/>
                  <a:pt x="676284" y="1301563"/>
                  <a:pt x="538267" y="1301563"/>
                </a:cubicBezTo>
                <a:cubicBezTo>
                  <a:pt x="339042" y="1301563"/>
                  <a:pt x="159620" y="1227754"/>
                  <a:pt x="0" y="1080135"/>
                </a:cubicBezTo>
                <a:lnTo>
                  <a:pt x="167421" y="874910"/>
                </a:lnTo>
                <a:cubicBezTo>
                  <a:pt x="303038" y="993724"/>
                  <a:pt x="428453" y="1053132"/>
                  <a:pt x="543668" y="1053132"/>
                </a:cubicBezTo>
                <a:cubicBezTo>
                  <a:pt x="595274" y="1053132"/>
                  <a:pt x="635779" y="1042031"/>
                  <a:pt x="665183" y="1019828"/>
                </a:cubicBezTo>
                <a:cubicBezTo>
                  <a:pt x="694587" y="997625"/>
                  <a:pt x="709288" y="967621"/>
                  <a:pt x="709288" y="929817"/>
                </a:cubicBezTo>
                <a:cubicBezTo>
                  <a:pt x="709288" y="892012"/>
                  <a:pt x="693687" y="862008"/>
                  <a:pt x="662483" y="839805"/>
                </a:cubicBezTo>
                <a:cubicBezTo>
                  <a:pt x="631279" y="817603"/>
                  <a:pt x="569471" y="795100"/>
                  <a:pt x="477059" y="772297"/>
                </a:cubicBezTo>
                <a:cubicBezTo>
                  <a:pt x="330641" y="737493"/>
                  <a:pt x="223528" y="692187"/>
                  <a:pt x="155719" y="636380"/>
                </a:cubicBezTo>
                <a:cubicBezTo>
                  <a:pt x="87911" y="580573"/>
                  <a:pt x="54007" y="492962"/>
                  <a:pt x="54007" y="373547"/>
                </a:cubicBezTo>
                <a:cubicBezTo>
                  <a:pt x="54007" y="254132"/>
                  <a:pt x="96912" y="162021"/>
                  <a:pt x="182723" y="97212"/>
                </a:cubicBezTo>
                <a:cubicBezTo>
                  <a:pt x="268533" y="32404"/>
                  <a:pt x="375647" y="0"/>
                  <a:pt x="50406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8913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89"/>
          <p:cNvSpPr>
            <a:spLocks noGrp="1"/>
          </p:cNvSpPr>
          <p:nvPr>
            <p:ph type="pic" sz="quarter" idx="87"/>
          </p:nvPr>
        </p:nvSpPr>
        <p:spPr>
          <a:xfrm>
            <a:off x="2941637" y="4892012"/>
            <a:ext cx="3739148" cy="4785388"/>
          </a:xfrm>
          <a:custGeom>
            <a:avLst/>
            <a:gdLst/>
            <a:ahLst/>
            <a:cxnLst/>
            <a:rect l="l" t="t" r="r" b="b"/>
            <a:pathLst>
              <a:path w="999125" h="1301563">
                <a:moveTo>
                  <a:pt x="504063" y="0"/>
                </a:moveTo>
                <a:cubicBezTo>
                  <a:pt x="588073" y="0"/>
                  <a:pt x="672084" y="14402"/>
                  <a:pt x="756094" y="43206"/>
                </a:cubicBezTo>
                <a:cubicBezTo>
                  <a:pt x="840105" y="72009"/>
                  <a:pt x="913314" y="112814"/>
                  <a:pt x="975722" y="165621"/>
                </a:cubicBezTo>
                <a:lnTo>
                  <a:pt x="833504" y="370847"/>
                </a:lnTo>
                <a:cubicBezTo>
                  <a:pt x="724290" y="288036"/>
                  <a:pt x="611476" y="246631"/>
                  <a:pt x="495062" y="246631"/>
                </a:cubicBezTo>
                <a:cubicBezTo>
                  <a:pt x="448256" y="246631"/>
                  <a:pt x="411351" y="257733"/>
                  <a:pt x="384348" y="279935"/>
                </a:cubicBezTo>
                <a:cubicBezTo>
                  <a:pt x="357345" y="302138"/>
                  <a:pt x="343843" y="331542"/>
                  <a:pt x="343843" y="368146"/>
                </a:cubicBezTo>
                <a:cubicBezTo>
                  <a:pt x="343843" y="404751"/>
                  <a:pt x="360345" y="433855"/>
                  <a:pt x="393349" y="455457"/>
                </a:cubicBezTo>
                <a:cubicBezTo>
                  <a:pt x="426353" y="477060"/>
                  <a:pt x="502563" y="502563"/>
                  <a:pt x="621978" y="531967"/>
                </a:cubicBezTo>
                <a:cubicBezTo>
                  <a:pt x="741392" y="561370"/>
                  <a:pt x="834104" y="605476"/>
                  <a:pt x="900112" y="664283"/>
                </a:cubicBezTo>
                <a:cubicBezTo>
                  <a:pt x="966121" y="723091"/>
                  <a:pt x="999125" y="808901"/>
                  <a:pt x="999125" y="921715"/>
                </a:cubicBezTo>
                <a:cubicBezTo>
                  <a:pt x="999125" y="1034530"/>
                  <a:pt x="956819" y="1126041"/>
                  <a:pt x="872209" y="1196250"/>
                </a:cubicBezTo>
                <a:cubicBezTo>
                  <a:pt x="787598" y="1266459"/>
                  <a:pt x="676284" y="1301563"/>
                  <a:pt x="538267" y="1301563"/>
                </a:cubicBezTo>
                <a:cubicBezTo>
                  <a:pt x="339042" y="1301563"/>
                  <a:pt x="159620" y="1227754"/>
                  <a:pt x="0" y="1080135"/>
                </a:cubicBezTo>
                <a:lnTo>
                  <a:pt x="167421" y="874910"/>
                </a:lnTo>
                <a:cubicBezTo>
                  <a:pt x="303038" y="993724"/>
                  <a:pt x="428453" y="1053132"/>
                  <a:pt x="543668" y="1053132"/>
                </a:cubicBezTo>
                <a:cubicBezTo>
                  <a:pt x="595274" y="1053132"/>
                  <a:pt x="635779" y="1042031"/>
                  <a:pt x="665183" y="1019828"/>
                </a:cubicBezTo>
                <a:cubicBezTo>
                  <a:pt x="694587" y="997625"/>
                  <a:pt x="709288" y="967621"/>
                  <a:pt x="709288" y="929817"/>
                </a:cubicBezTo>
                <a:cubicBezTo>
                  <a:pt x="709288" y="892012"/>
                  <a:pt x="693687" y="862008"/>
                  <a:pt x="662483" y="839805"/>
                </a:cubicBezTo>
                <a:cubicBezTo>
                  <a:pt x="631279" y="817603"/>
                  <a:pt x="569471" y="795100"/>
                  <a:pt x="477059" y="772297"/>
                </a:cubicBezTo>
                <a:cubicBezTo>
                  <a:pt x="330641" y="737493"/>
                  <a:pt x="223528" y="692187"/>
                  <a:pt x="155719" y="636380"/>
                </a:cubicBezTo>
                <a:cubicBezTo>
                  <a:pt x="87911" y="580573"/>
                  <a:pt x="54007" y="492962"/>
                  <a:pt x="54007" y="373547"/>
                </a:cubicBezTo>
                <a:cubicBezTo>
                  <a:pt x="54007" y="254132"/>
                  <a:pt x="96912" y="162021"/>
                  <a:pt x="182723" y="97212"/>
                </a:cubicBezTo>
                <a:cubicBezTo>
                  <a:pt x="268533" y="32404"/>
                  <a:pt x="375647" y="0"/>
                  <a:pt x="50406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34" name="Рисунок 193"/>
          <p:cNvSpPr>
            <a:spLocks noGrp="1"/>
          </p:cNvSpPr>
          <p:nvPr>
            <p:ph type="pic" sz="quarter" idx="91"/>
          </p:nvPr>
        </p:nvSpPr>
        <p:spPr>
          <a:xfrm>
            <a:off x="7137985" y="5181600"/>
            <a:ext cx="6209053" cy="4159883"/>
          </a:xfrm>
          <a:custGeom>
            <a:avLst/>
            <a:gdLst/>
            <a:ahLst/>
            <a:cxnLst/>
            <a:rect l="l" t="t" r="r" b="b"/>
            <a:pathLst>
              <a:path w="1845230" h="1258357">
                <a:moveTo>
                  <a:pt x="0" y="0"/>
                </a:moveTo>
                <a:lnTo>
                  <a:pt x="304238" y="0"/>
                </a:lnTo>
                <a:lnTo>
                  <a:pt x="552669" y="723690"/>
                </a:lnTo>
                <a:lnTo>
                  <a:pt x="775897" y="0"/>
                </a:lnTo>
                <a:lnTo>
                  <a:pt x="1069333" y="0"/>
                </a:lnTo>
                <a:lnTo>
                  <a:pt x="1290761" y="723690"/>
                </a:lnTo>
                <a:lnTo>
                  <a:pt x="1540992" y="0"/>
                </a:lnTo>
                <a:lnTo>
                  <a:pt x="1845230" y="0"/>
                </a:lnTo>
                <a:lnTo>
                  <a:pt x="1405975" y="1258357"/>
                </a:lnTo>
                <a:lnTo>
                  <a:pt x="1197149" y="1258357"/>
                </a:lnTo>
                <a:lnTo>
                  <a:pt x="921715" y="383448"/>
                </a:lnTo>
                <a:lnTo>
                  <a:pt x="648081" y="1258357"/>
                </a:lnTo>
                <a:lnTo>
                  <a:pt x="439254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35" name="Рисунок 185"/>
          <p:cNvSpPr>
            <a:spLocks noGrp="1"/>
          </p:cNvSpPr>
          <p:nvPr>
            <p:ph type="pic" sz="quarter" idx="83"/>
          </p:nvPr>
        </p:nvSpPr>
        <p:spPr>
          <a:xfrm>
            <a:off x="13386385" y="5084239"/>
            <a:ext cx="4674174" cy="4516961"/>
          </a:xfrm>
          <a:custGeom>
            <a:avLst/>
            <a:gdLst/>
            <a:ahLst/>
            <a:cxnLst/>
            <a:rect l="l" t="t" r="r" b="b"/>
            <a:pathLst>
              <a:path w="1321365" h="1299763">
                <a:moveTo>
                  <a:pt x="661582" y="244831"/>
                </a:moveTo>
                <a:cubicBezTo>
                  <a:pt x="556569" y="244831"/>
                  <a:pt x="468058" y="284436"/>
                  <a:pt x="396049" y="363646"/>
                </a:cubicBezTo>
                <a:cubicBezTo>
                  <a:pt x="324040" y="442856"/>
                  <a:pt x="288036" y="538568"/>
                  <a:pt x="288036" y="650782"/>
                </a:cubicBezTo>
                <a:cubicBezTo>
                  <a:pt x="288036" y="762996"/>
                  <a:pt x="324040" y="858408"/>
                  <a:pt x="396049" y="937017"/>
                </a:cubicBezTo>
                <a:cubicBezTo>
                  <a:pt x="468058" y="1015627"/>
                  <a:pt x="556569" y="1054932"/>
                  <a:pt x="661582" y="1054932"/>
                </a:cubicBezTo>
                <a:cubicBezTo>
                  <a:pt x="766595" y="1054932"/>
                  <a:pt x="855106" y="1015627"/>
                  <a:pt x="927115" y="937017"/>
                </a:cubicBezTo>
                <a:cubicBezTo>
                  <a:pt x="999124" y="858408"/>
                  <a:pt x="1035129" y="762996"/>
                  <a:pt x="1035129" y="650782"/>
                </a:cubicBezTo>
                <a:cubicBezTo>
                  <a:pt x="1035129" y="538568"/>
                  <a:pt x="999124" y="442856"/>
                  <a:pt x="927115" y="363646"/>
                </a:cubicBezTo>
                <a:cubicBezTo>
                  <a:pt x="855106" y="284436"/>
                  <a:pt x="766595" y="244831"/>
                  <a:pt x="661582" y="244831"/>
                </a:cubicBezTo>
                <a:close/>
                <a:moveTo>
                  <a:pt x="660682" y="0"/>
                </a:moveTo>
                <a:cubicBezTo>
                  <a:pt x="846705" y="0"/>
                  <a:pt x="1003325" y="62108"/>
                  <a:pt x="1130541" y="186324"/>
                </a:cubicBezTo>
                <a:cubicBezTo>
                  <a:pt x="1257757" y="310539"/>
                  <a:pt x="1321365" y="465058"/>
                  <a:pt x="1321365" y="649882"/>
                </a:cubicBezTo>
                <a:cubicBezTo>
                  <a:pt x="1321365" y="834705"/>
                  <a:pt x="1257757" y="989224"/>
                  <a:pt x="1130541" y="1113439"/>
                </a:cubicBezTo>
                <a:cubicBezTo>
                  <a:pt x="1003325" y="1237655"/>
                  <a:pt x="846705" y="1299763"/>
                  <a:pt x="660682" y="1299763"/>
                </a:cubicBezTo>
                <a:cubicBezTo>
                  <a:pt x="474659" y="1299763"/>
                  <a:pt x="318039" y="1237655"/>
                  <a:pt x="190823" y="1113439"/>
                </a:cubicBezTo>
                <a:cubicBezTo>
                  <a:pt x="63608" y="989224"/>
                  <a:pt x="0" y="834705"/>
                  <a:pt x="0" y="649882"/>
                </a:cubicBezTo>
                <a:cubicBezTo>
                  <a:pt x="0" y="465058"/>
                  <a:pt x="63608" y="310539"/>
                  <a:pt x="190823" y="186324"/>
                </a:cubicBezTo>
                <a:cubicBezTo>
                  <a:pt x="318039" y="62108"/>
                  <a:pt x="474659" y="0"/>
                  <a:pt x="6606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36" name="Рисунок 190"/>
          <p:cNvSpPr>
            <a:spLocks noGrp="1"/>
          </p:cNvSpPr>
          <p:nvPr>
            <p:ph type="pic" sz="quarter" idx="88"/>
          </p:nvPr>
        </p:nvSpPr>
        <p:spPr>
          <a:xfrm>
            <a:off x="18263185" y="5160439"/>
            <a:ext cx="3461603" cy="4306441"/>
          </a:xfrm>
          <a:custGeom>
            <a:avLst/>
            <a:gdLst/>
            <a:ahLst/>
            <a:cxnLst/>
            <a:rect l="l" t="t" r="r" b="b"/>
            <a:pathLst>
              <a:path w="993724" h="1258357">
                <a:moveTo>
                  <a:pt x="0" y="0"/>
                </a:moveTo>
                <a:lnTo>
                  <a:pt x="993724" y="0"/>
                </a:lnTo>
                <a:lnTo>
                  <a:pt x="993724" y="243030"/>
                </a:lnTo>
                <a:lnTo>
                  <a:pt x="637279" y="243030"/>
                </a:lnTo>
                <a:lnTo>
                  <a:pt x="637279" y="1258357"/>
                </a:lnTo>
                <a:lnTo>
                  <a:pt x="356444" y="1258357"/>
                </a:lnTo>
                <a:lnTo>
                  <a:pt x="356444" y="243030"/>
                </a:lnTo>
                <a:lnTo>
                  <a:pt x="0" y="24303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26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77"/>
          <p:cNvSpPr>
            <a:spLocks noGrp="1"/>
          </p:cNvSpPr>
          <p:nvPr>
            <p:ph type="pic" sz="quarter" idx="75"/>
          </p:nvPr>
        </p:nvSpPr>
        <p:spPr>
          <a:xfrm>
            <a:off x="3246437" y="4062759"/>
            <a:ext cx="4517385" cy="4928841"/>
          </a:xfrm>
          <a:custGeom>
            <a:avLst/>
            <a:gdLst/>
            <a:ahLst/>
            <a:cxnLst/>
            <a:rect l="l" t="t" r="r" b="b"/>
            <a:pathLst>
              <a:path w="1171946" h="1301563">
                <a:moveTo>
                  <a:pt x="654381" y="0"/>
                </a:moveTo>
                <a:cubicBezTo>
                  <a:pt x="835004" y="0"/>
                  <a:pt x="991923" y="59408"/>
                  <a:pt x="1125140" y="178223"/>
                </a:cubicBezTo>
                <a:lnTo>
                  <a:pt x="979322" y="388849"/>
                </a:lnTo>
                <a:cubicBezTo>
                  <a:pt x="922915" y="339643"/>
                  <a:pt x="871008" y="305738"/>
                  <a:pt x="823602" y="287136"/>
                </a:cubicBezTo>
                <a:cubicBezTo>
                  <a:pt x="776196" y="268534"/>
                  <a:pt x="724890" y="259233"/>
                  <a:pt x="669683" y="259233"/>
                </a:cubicBezTo>
                <a:cubicBezTo>
                  <a:pt x="562870" y="259233"/>
                  <a:pt x="472859" y="295537"/>
                  <a:pt x="399650" y="368146"/>
                </a:cubicBezTo>
                <a:cubicBezTo>
                  <a:pt x="326440" y="440755"/>
                  <a:pt x="289836" y="536467"/>
                  <a:pt x="289836" y="655282"/>
                </a:cubicBezTo>
                <a:cubicBezTo>
                  <a:pt x="289836" y="774097"/>
                  <a:pt x="324940" y="869209"/>
                  <a:pt x="395149" y="940618"/>
                </a:cubicBezTo>
                <a:cubicBezTo>
                  <a:pt x="465358" y="1012027"/>
                  <a:pt x="549068" y="1047731"/>
                  <a:pt x="646280" y="1047731"/>
                </a:cubicBezTo>
                <a:cubicBezTo>
                  <a:pt x="743492" y="1047731"/>
                  <a:pt x="824502" y="1029129"/>
                  <a:pt x="889311" y="991924"/>
                </a:cubicBezTo>
                <a:lnTo>
                  <a:pt x="889311" y="646281"/>
                </a:lnTo>
                <a:lnTo>
                  <a:pt x="1171946" y="646281"/>
                </a:lnTo>
                <a:lnTo>
                  <a:pt x="1171946" y="1092737"/>
                </a:lnTo>
                <a:cubicBezTo>
                  <a:pt x="1047130" y="1231954"/>
                  <a:pt x="874309" y="1301563"/>
                  <a:pt x="653481" y="1301563"/>
                </a:cubicBezTo>
                <a:cubicBezTo>
                  <a:pt x="468658" y="1301563"/>
                  <a:pt x="313539" y="1240355"/>
                  <a:pt x="188123" y="1117940"/>
                </a:cubicBezTo>
                <a:cubicBezTo>
                  <a:pt x="62707" y="995525"/>
                  <a:pt x="0" y="841005"/>
                  <a:pt x="0" y="654382"/>
                </a:cubicBezTo>
                <a:cubicBezTo>
                  <a:pt x="0" y="467759"/>
                  <a:pt x="63908" y="312039"/>
                  <a:pt x="191724" y="187224"/>
                </a:cubicBezTo>
                <a:cubicBezTo>
                  <a:pt x="319540" y="62408"/>
                  <a:pt x="473759" y="0"/>
                  <a:pt x="654381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7" name="Рисунок 185"/>
          <p:cNvSpPr>
            <a:spLocks noGrp="1"/>
          </p:cNvSpPr>
          <p:nvPr>
            <p:ph type="pic" sz="quarter" idx="83"/>
          </p:nvPr>
        </p:nvSpPr>
        <p:spPr>
          <a:xfrm>
            <a:off x="8047037" y="4062759"/>
            <a:ext cx="5093362" cy="4922050"/>
          </a:xfrm>
          <a:custGeom>
            <a:avLst/>
            <a:gdLst/>
            <a:ahLst/>
            <a:cxnLst/>
            <a:rect l="l" t="t" r="r" b="b"/>
            <a:pathLst>
              <a:path w="1321365" h="1299763">
                <a:moveTo>
                  <a:pt x="661582" y="244831"/>
                </a:moveTo>
                <a:cubicBezTo>
                  <a:pt x="556569" y="244831"/>
                  <a:pt x="468058" y="284436"/>
                  <a:pt x="396049" y="363646"/>
                </a:cubicBezTo>
                <a:cubicBezTo>
                  <a:pt x="324040" y="442856"/>
                  <a:pt x="288036" y="538568"/>
                  <a:pt x="288036" y="650782"/>
                </a:cubicBezTo>
                <a:cubicBezTo>
                  <a:pt x="288036" y="762996"/>
                  <a:pt x="324040" y="858408"/>
                  <a:pt x="396049" y="937017"/>
                </a:cubicBezTo>
                <a:cubicBezTo>
                  <a:pt x="468058" y="1015627"/>
                  <a:pt x="556569" y="1054932"/>
                  <a:pt x="661582" y="1054932"/>
                </a:cubicBezTo>
                <a:cubicBezTo>
                  <a:pt x="766595" y="1054932"/>
                  <a:pt x="855106" y="1015627"/>
                  <a:pt x="927115" y="937017"/>
                </a:cubicBezTo>
                <a:cubicBezTo>
                  <a:pt x="999124" y="858408"/>
                  <a:pt x="1035129" y="762996"/>
                  <a:pt x="1035129" y="650782"/>
                </a:cubicBezTo>
                <a:cubicBezTo>
                  <a:pt x="1035129" y="538568"/>
                  <a:pt x="999124" y="442856"/>
                  <a:pt x="927115" y="363646"/>
                </a:cubicBezTo>
                <a:cubicBezTo>
                  <a:pt x="855106" y="284436"/>
                  <a:pt x="766595" y="244831"/>
                  <a:pt x="661582" y="244831"/>
                </a:cubicBezTo>
                <a:close/>
                <a:moveTo>
                  <a:pt x="660682" y="0"/>
                </a:moveTo>
                <a:cubicBezTo>
                  <a:pt x="846705" y="0"/>
                  <a:pt x="1003325" y="62108"/>
                  <a:pt x="1130541" y="186324"/>
                </a:cubicBezTo>
                <a:cubicBezTo>
                  <a:pt x="1257757" y="310539"/>
                  <a:pt x="1321365" y="465058"/>
                  <a:pt x="1321365" y="649882"/>
                </a:cubicBezTo>
                <a:cubicBezTo>
                  <a:pt x="1321365" y="834705"/>
                  <a:pt x="1257757" y="989224"/>
                  <a:pt x="1130541" y="1113439"/>
                </a:cubicBezTo>
                <a:cubicBezTo>
                  <a:pt x="1003325" y="1237655"/>
                  <a:pt x="846705" y="1299763"/>
                  <a:pt x="660682" y="1299763"/>
                </a:cubicBezTo>
                <a:cubicBezTo>
                  <a:pt x="474659" y="1299763"/>
                  <a:pt x="318039" y="1237655"/>
                  <a:pt x="190823" y="1113439"/>
                </a:cubicBezTo>
                <a:cubicBezTo>
                  <a:pt x="63608" y="989224"/>
                  <a:pt x="0" y="834705"/>
                  <a:pt x="0" y="649882"/>
                </a:cubicBezTo>
                <a:cubicBezTo>
                  <a:pt x="0" y="465058"/>
                  <a:pt x="63608" y="310539"/>
                  <a:pt x="190823" y="186324"/>
                </a:cubicBezTo>
                <a:cubicBezTo>
                  <a:pt x="318039" y="62108"/>
                  <a:pt x="474659" y="0"/>
                  <a:pt x="6606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8" name="Рисунок 171"/>
          <p:cNvSpPr>
            <a:spLocks noGrp="1"/>
          </p:cNvSpPr>
          <p:nvPr>
            <p:ph type="pic" sz="quarter" idx="69"/>
          </p:nvPr>
        </p:nvSpPr>
        <p:spPr>
          <a:xfrm>
            <a:off x="12695237" y="4062759"/>
            <a:ext cx="5239079" cy="4765274"/>
          </a:xfrm>
          <a:custGeom>
            <a:avLst/>
            <a:gdLst/>
            <a:ahLst/>
            <a:cxnLst/>
            <a:rect l="l" t="t" r="r" b="b"/>
            <a:pathLst>
              <a:path w="1359170" h="1258357">
                <a:moveTo>
                  <a:pt x="680485" y="374447"/>
                </a:moveTo>
                <a:lnTo>
                  <a:pt x="522065" y="739892"/>
                </a:lnTo>
                <a:lnTo>
                  <a:pt x="837104" y="739892"/>
                </a:lnTo>
                <a:close/>
                <a:moveTo>
                  <a:pt x="543668" y="0"/>
                </a:moveTo>
                <a:lnTo>
                  <a:pt x="815502" y="0"/>
                </a:lnTo>
                <a:lnTo>
                  <a:pt x="1359170" y="1258357"/>
                </a:lnTo>
                <a:lnTo>
                  <a:pt x="1060332" y="1258357"/>
                </a:lnTo>
                <a:lnTo>
                  <a:pt x="943318" y="986523"/>
                </a:lnTo>
                <a:lnTo>
                  <a:pt x="415852" y="986523"/>
                </a:lnTo>
                <a:lnTo>
                  <a:pt x="298837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9" name="Рисунок 182"/>
          <p:cNvSpPr>
            <a:spLocks noGrp="1"/>
          </p:cNvSpPr>
          <p:nvPr>
            <p:ph type="pic" sz="quarter" idx="80"/>
          </p:nvPr>
        </p:nvSpPr>
        <p:spPr>
          <a:xfrm>
            <a:off x="18105437" y="4098116"/>
            <a:ext cx="3150398" cy="4765243"/>
          </a:xfrm>
          <a:custGeom>
            <a:avLst/>
            <a:gdLst/>
            <a:ahLst/>
            <a:cxnLst/>
            <a:rect l="l" t="t" r="r" b="b"/>
            <a:pathLst>
              <a:path w="817302" h="1258357">
                <a:moveTo>
                  <a:pt x="0" y="0"/>
                </a:moveTo>
                <a:lnTo>
                  <a:pt x="280835" y="0"/>
                </a:lnTo>
                <a:lnTo>
                  <a:pt x="280835" y="1008126"/>
                </a:lnTo>
                <a:lnTo>
                  <a:pt x="817302" y="1008126"/>
                </a:lnTo>
                <a:lnTo>
                  <a:pt x="817302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2457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90"/>
          <p:cNvSpPr>
            <a:spLocks noGrp="1"/>
          </p:cNvSpPr>
          <p:nvPr>
            <p:ph type="pic" sz="quarter" idx="88"/>
          </p:nvPr>
        </p:nvSpPr>
        <p:spPr>
          <a:xfrm>
            <a:off x="959675" y="3352048"/>
            <a:ext cx="4593831" cy="5715000"/>
          </a:xfrm>
          <a:custGeom>
            <a:avLst/>
            <a:gdLst/>
            <a:ahLst/>
            <a:cxnLst/>
            <a:rect l="l" t="t" r="r" b="b"/>
            <a:pathLst>
              <a:path w="993724" h="1258357">
                <a:moveTo>
                  <a:pt x="0" y="0"/>
                </a:moveTo>
                <a:lnTo>
                  <a:pt x="993724" y="0"/>
                </a:lnTo>
                <a:lnTo>
                  <a:pt x="993724" y="243030"/>
                </a:lnTo>
                <a:lnTo>
                  <a:pt x="637279" y="243030"/>
                </a:lnTo>
                <a:lnTo>
                  <a:pt x="637279" y="1258357"/>
                </a:lnTo>
                <a:lnTo>
                  <a:pt x="356444" y="1258357"/>
                </a:lnTo>
                <a:lnTo>
                  <a:pt x="356444" y="243030"/>
                </a:lnTo>
                <a:lnTo>
                  <a:pt x="0" y="24303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11" name="Рисунок 175"/>
          <p:cNvSpPr>
            <a:spLocks noGrp="1"/>
          </p:cNvSpPr>
          <p:nvPr>
            <p:ph type="pic" sz="quarter" idx="73"/>
          </p:nvPr>
        </p:nvSpPr>
        <p:spPr>
          <a:xfrm>
            <a:off x="5653912" y="3352800"/>
            <a:ext cx="4285911" cy="5715000"/>
          </a:xfrm>
          <a:custGeom>
            <a:avLst/>
            <a:gdLst/>
            <a:ahLst/>
            <a:cxnLst/>
            <a:rect l="l" t="t" r="r" b="b"/>
            <a:pathLst>
              <a:path w="927116" h="1258357">
                <a:moveTo>
                  <a:pt x="0" y="0"/>
                </a:moveTo>
                <a:lnTo>
                  <a:pt x="907313" y="0"/>
                </a:lnTo>
                <a:lnTo>
                  <a:pt x="907313" y="250231"/>
                </a:lnTo>
                <a:lnTo>
                  <a:pt x="280835" y="250231"/>
                </a:lnTo>
                <a:lnTo>
                  <a:pt x="280835" y="509464"/>
                </a:lnTo>
                <a:lnTo>
                  <a:pt x="844305" y="509464"/>
                </a:lnTo>
                <a:lnTo>
                  <a:pt x="844305" y="748894"/>
                </a:lnTo>
                <a:lnTo>
                  <a:pt x="280835" y="748894"/>
                </a:lnTo>
                <a:lnTo>
                  <a:pt x="280835" y="1009926"/>
                </a:lnTo>
                <a:lnTo>
                  <a:pt x="927116" y="1009926"/>
                </a:lnTo>
                <a:lnTo>
                  <a:pt x="927116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12" name="Рисунок 171"/>
          <p:cNvSpPr>
            <a:spLocks noGrp="1"/>
          </p:cNvSpPr>
          <p:nvPr>
            <p:ph type="pic" sz="quarter" idx="69"/>
          </p:nvPr>
        </p:nvSpPr>
        <p:spPr>
          <a:xfrm>
            <a:off x="9997312" y="3352800"/>
            <a:ext cx="6283234" cy="5715000"/>
          </a:xfrm>
          <a:custGeom>
            <a:avLst/>
            <a:gdLst/>
            <a:ahLst/>
            <a:cxnLst/>
            <a:rect l="l" t="t" r="r" b="b"/>
            <a:pathLst>
              <a:path w="1359170" h="1258357">
                <a:moveTo>
                  <a:pt x="680485" y="374447"/>
                </a:moveTo>
                <a:lnTo>
                  <a:pt x="522065" y="739892"/>
                </a:lnTo>
                <a:lnTo>
                  <a:pt x="837104" y="739892"/>
                </a:lnTo>
                <a:close/>
                <a:moveTo>
                  <a:pt x="543668" y="0"/>
                </a:moveTo>
                <a:lnTo>
                  <a:pt x="815502" y="0"/>
                </a:lnTo>
                <a:lnTo>
                  <a:pt x="1359170" y="1258357"/>
                </a:lnTo>
                <a:lnTo>
                  <a:pt x="1060332" y="1258357"/>
                </a:lnTo>
                <a:lnTo>
                  <a:pt x="943318" y="986523"/>
                </a:lnTo>
                <a:lnTo>
                  <a:pt x="415852" y="986523"/>
                </a:lnTo>
                <a:lnTo>
                  <a:pt x="298837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13" name="Рисунок 183"/>
          <p:cNvSpPr>
            <a:spLocks noGrp="1"/>
          </p:cNvSpPr>
          <p:nvPr>
            <p:ph type="pic" sz="quarter" idx="81"/>
          </p:nvPr>
        </p:nvSpPr>
        <p:spPr>
          <a:xfrm>
            <a:off x="16321912" y="3352801"/>
            <a:ext cx="6507925" cy="5714999"/>
          </a:xfrm>
          <a:custGeom>
            <a:avLst/>
            <a:gdLst/>
            <a:ahLst/>
            <a:cxnLst/>
            <a:rect l="l" t="t" r="r" b="b"/>
            <a:pathLst>
              <a:path w="1407776" h="1258357">
                <a:moveTo>
                  <a:pt x="0" y="0"/>
                </a:moveTo>
                <a:lnTo>
                  <a:pt x="379848" y="0"/>
                </a:lnTo>
                <a:lnTo>
                  <a:pt x="703888" y="691286"/>
                </a:lnTo>
                <a:lnTo>
                  <a:pt x="1029729" y="0"/>
                </a:lnTo>
                <a:lnTo>
                  <a:pt x="1407776" y="0"/>
                </a:lnTo>
                <a:lnTo>
                  <a:pt x="1407776" y="1258357"/>
                </a:lnTo>
                <a:lnTo>
                  <a:pt x="1126941" y="1258357"/>
                </a:lnTo>
                <a:lnTo>
                  <a:pt x="1126941" y="466258"/>
                </a:lnTo>
                <a:lnTo>
                  <a:pt x="786698" y="1153944"/>
                </a:lnTo>
                <a:lnTo>
                  <a:pt x="619277" y="1153944"/>
                </a:lnTo>
                <a:lnTo>
                  <a:pt x="280835" y="466258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1182228" y="1905000"/>
            <a:ext cx="11647609" cy="5440999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11783363"/>
              <a:gd name="connsiteY0" fmla="*/ 13771 h 4829989"/>
              <a:gd name="connsiteX1" fmla="*/ 6343374 w 11783363"/>
              <a:gd name="connsiteY1" fmla="*/ 38533 h 4829989"/>
              <a:gd name="connsiteX2" fmla="*/ 11783363 w 11783363"/>
              <a:gd name="connsiteY2" fmla="*/ 0 h 4829989"/>
              <a:gd name="connsiteX3" fmla="*/ 6343374 w 11783363"/>
              <a:gd name="connsiteY3" fmla="*/ 4829989 h 4829989"/>
              <a:gd name="connsiteX4" fmla="*/ 1698748 w 11783363"/>
              <a:gd name="connsiteY4" fmla="*/ 4805227 h 4829989"/>
              <a:gd name="connsiteX5" fmla="*/ 0 w 11783363"/>
              <a:gd name="connsiteY5" fmla="*/ 2392943 h 4829989"/>
              <a:gd name="connsiteX6" fmla="*/ 1771538 w 11783363"/>
              <a:gd name="connsiteY6" fmla="*/ 13771 h 4829989"/>
              <a:gd name="connsiteX0" fmla="*/ 1771538 w 11783363"/>
              <a:gd name="connsiteY0" fmla="*/ 13771 h 4829989"/>
              <a:gd name="connsiteX1" fmla="*/ 11783363 w 11783363"/>
              <a:gd name="connsiteY1" fmla="*/ 0 h 4829989"/>
              <a:gd name="connsiteX2" fmla="*/ 6343374 w 11783363"/>
              <a:gd name="connsiteY2" fmla="*/ 4829989 h 4829989"/>
              <a:gd name="connsiteX3" fmla="*/ 1698748 w 11783363"/>
              <a:gd name="connsiteY3" fmla="*/ 4805227 h 4829989"/>
              <a:gd name="connsiteX4" fmla="*/ 0 w 11783363"/>
              <a:gd name="connsiteY4" fmla="*/ 2392943 h 4829989"/>
              <a:gd name="connsiteX5" fmla="*/ 1771538 w 11783363"/>
              <a:gd name="connsiteY5" fmla="*/ 13771 h 4829989"/>
              <a:gd name="connsiteX0" fmla="*/ 5276944 w 15288769"/>
              <a:gd name="connsiteY0" fmla="*/ 13771 h 4850332"/>
              <a:gd name="connsiteX1" fmla="*/ 15288769 w 15288769"/>
              <a:gd name="connsiteY1" fmla="*/ 0 h 4850332"/>
              <a:gd name="connsiteX2" fmla="*/ 9848780 w 15288769"/>
              <a:gd name="connsiteY2" fmla="*/ 4829989 h 4850332"/>
              <a:gd name="connsiteX3" fmla="*/ 0 w 15288769"/>
              <a:gd name="connsiteY3" fmla="*/ 4850332 h 4850332"/>
              <a:gd name="connsiteX4" fmla="*/ 3505406 w 15288769"/>
              <a:gd name="connsiteY4" fmla="*/ 2392943 h 4850332"/>
              <a:gd name="connsiteX5" fmla="*/ 5276944 w 15288769"/>
              <a:gd name="connsiteY5" fmla="*/ 13771 h 4850332"/>
              <a:gd name="connsiteX0" fmla="*/ 5276944 w 15288769"/>
              <a:gd name="connsiteY0" fmla="*/ 13771 h 4850332"/>
              <a:gd name="connsiteX1" fmla="*/ 15288769 w 15288769"/>
              <a:gd name="connsiteY1" fmla="*/ 0 h 4850332"/>
              <a:gd name="connsiteX2" fmla="*/ 9848780 w 15288769"/>
              <a:gd name="connsiteY2" fmla="*/ 4829989 h 4850332"/>
              <a:gd name="connsiteX3" fmla="*/ 0 w 15288769"/>
              <a:gd name="connsiteY3" fmla="*/ 4850332 h 4850332"/>
              <a:gd name="connsiteX4" fmla="*/ 5276944 w 15288769"/>
              <a:gd name="connsiteY4" fmla="*/ 13771 h 4850332"/>
              <a:gd name="connsiteX0" fmla="*/ 5442681 w 15288769"/>
              <a:gd name="connsiteY0" fmla="*/ 0 h 4859113"/>
              <a:gd name="connsiteX1" fmla="*/ 15288769 w 15288769"/>
              <a:gd name="connsiteY1" fmla="*/ 8781 h 4859113"/>
              <a:gd name="connsiteX2" fmla="*/ 9848780 w 15288769"/>
              <a:gd name="connsiteY2" fmla="*/ 4838770 h 4859113"/>
              <a:gd name="connsiteX3" fmla="*/ 0 w 15288769"/>
              <a:gd name="connsiteY3" fmla="*/ 4859113 h 4859113"/>
              <a:gd name="connsiteX4" fmla="*/ 5442681 w 15288769"/>
              <a:gd name="connsiteY4" fmla="*/ 0 h 48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769" h="4859113">
                <a:moveTo>
                  <a:pt x="5442681" y="0"/>
                </a:moveTo>
                <a:lnTo>
                  <a:pt x="15288769" y="8781"/>
                </a:lnTo>
                <a:lnTo>
                  <a:pt x="9848780" y="4838770"/>
                </a:lnTo>
                <a:lnTo>
                  <a:pt x="0" y="4859113"/>
                </a:lnTo>
                <a:lnTo>
                  <a:pt x="5442681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846637" y="7741601"/>
            <a:ext cx="11647609" cy="5440999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11783363"/>
              <a:gd name="connsiteY0" fmla="*/ 13771 h 4829989"/>
              <a:gd name="connsiteX1" fmla="*/ 6343374 w 11783363"/>
              <a:gd name="connsiteY1" fmla="*/ 38533 h 4829989"/>
              <a:gd name="connsiteX2" fmla="*/ 11783363 w 11783363"/>
              <a:gd name="connsiteY2" fmla="*/ 0 h 4829989"/>
              <a:gd name="connsiteX3" fmla="*/ 6343374 w 11783363"/>
              <a:gd name="connsiteY3" fmla="*/ 4829989 h 4829989"/>
              <a:gd name="connsiteX4" fmla="*/ 1698748 w 11783363"/>
              <a:gd name="connsiteY4" fmla="*/ 4805227 h 4829989"/>
              <a:gd name="connsiteX5" fmla="*/ 0 w 11783363"/>
              <a:gd name="connsiteY5" fmla="*/ 2392943 h 4829989"/>
              <a:gd name="connsiteX6" fmla="*/ 1771538 w 11783363"/>
              <a:gd name="connsiteY6" fmla="*/ 13771 h 4829989"/>
              <a:gd name="connsiteX0" fmla="*/ 1771538 w 11783363"/>
              <a:gd name="connsiteY0" fmla="*/ 13771 h 4829989"/>
              <a:gd name="connsiteX1" fmla="*/ 11783363 w 11783363"/>
              <a:gd name="connsiteY1" fmla="*/ 0 h 4829989"/>
              <a:gd name="connsiteX2" fmla="*/ 6343374 w 11783363"/>
              <a:gd name="connsiteY2" fmla="*/ 4829989 h 4829989"/>
              <a:gd name="connsiteX3" fmla="*/ 1698748 w 11783363"/>
              <a:gd name="connsiteY3" fmla="*/ 4805227 h 4829989"/>
              <a:gd name="connsiteX4" fmla="*/ 0 w 11783363"/>
              <a:gd name="connsiteY4" fmla="*/ 2392943 h 4829989"/>
              <a:gd name="connsiteX5" fmla="*/ 1771538 w 11783363"/>
              <a:gd name="connsiteY5" fmla="*/ 13771 h 4829989"/>
              <a:gd name="connsiteX0" fmla="*/ 5276944 w 15288769"/>
              <a:gd name="connsiteY0" fmla="*/ 13771 h 4850332"/>
              <a:gd name="connsiteX1" fmla="*/ 15288769 w 15288769"/>
              <a:gd name="connsiteY1" fmla="*/ 0 h 4850332"/>
              <a:gd name="connsiteX2" fmla="*/ 9848780 w 15288769"/>
              <a:gd name="connsiteY2" fmla="*/ 4829989 h 4850332"/>
              <a:gd name="connsiteX3" fmla="*/ 0 w 15288769"/>
              <a:gd name="connsiteY3" fmla="*/ 4850332 h 4850332"/>
              <a:gd name="connsiteX4" fmla="*/ 3505406 w 15288769"/>
              <a:gd name="connsiteY4" fmla="*/ 2392943 h 4850332"/>
              <a:gd name="connsiteX5" fmla="*/ 5276944 w 15288769"/>
              <a:gd name="connsiteY5" fmla="*/ 13771 h 4850332"/>
              <a:gd name="connsiteX0" fmla="*/ 5276944 w 15288769"/>
              <a:gd name="connsiteY0" fmla="*/ 13771 h 4850332"/>
              <a:gd name="connsiteX1" fmla="*/ 15288769 w 15288769"/>
              <a:gd name="connsiteY1" fmla="*/ 0 h 4850332"/>
              <a:gd name="connsiteX2" fmla="*/ 9848780 w 15288769"/>
              <a:gd name="connsiteY2" fmla="*/ 4829989 h 4850332"/>
              <a:gd name="connsiteX3" fmla="*/ 0 w 15288769"/>
              <a:gd name="connsiteY3" fmla="*/ 4850332 h 4850332"/>
              <a:gd name="connsiteX4" fmla="*/ 5276944 w 15288769"/>
              <a:gd name="connsiteY4" fmla="*/ 13771 h 4850332"/>
              <a:gd name="connsiteX0" fmla="*/ 5442681 w 15288769"/>
              <a:gd name="connsiteY0" fmla="*/ 0 h 4859113"/>
              <a:gd name="connsiteX1" fmla="*/ 15288769 w 15288769"/>
              <a:gd name="connsiteY1" fmla="*/ 8781 h 4859113"/>
              <a:gd name="connsiteX2" fmla="*/ 9848780 w 15288769"/>
              <a:gd name="connsiteY2" fmla="*/ 4838770 h 4859113"/>
              <a:gd name="connsiteX3" fmla="*/ 0 w 15288769"/>
              <a:gd name="connsiteY3" fmla="*/ 4859113 h 4859113"/>
              <a:gd name="connsiteX4" fmla="*/ 5442681 w 15288769"/>
              <a:gd name="connsiteY4" fmla="*/ 0 h 48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769" h="4859113">
                <a:moveTo>
                  <a:pt x="5442681" y="0"/>
                </a:moveTo>
                <a:lnTo>
                  <a:pt x="15288769" y="8781"/>
                </a:lnTo>
                <a:lnTo>
                  <a:pt x="9848780" y="4838770"/>
                </a:lnTo>
                <a:lnTo>
                  <a:pt x="0" y="4859113"/>
                </a:lnTo>
                <a:lnTo>
                  <a:pt x="5442681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683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89"/>
          <p:cNvSpPr>
            <a:spLocks noGrp="1"/>
          </p:cNvSpPr>
          <p:nvPr>
            <p:ph type="pic" sz="quarter" idx="87"/>
          </p:nvPr>
        </p:nvSpPr>
        <p:spPr>
          <a:xfrm>
            <a:off x="1722437" y="2919703"/>
            <a:ext cx="6590134" cy="8434097"/>
          </a:xfrm>
          <a:custGeom>
            <a:avLst/>
            <a:gdLst/>
            <a:ahLst/>
            <a:cxnLst/>
            <a:rect l="l" t="t" r="r" b="b"/>
            <a:pathLst>
              <a:path w="999125" h="1301563">
                <a:moveTo>
                  <a:pt x="504063" y="0"/>
                </a:moveTo>
                <a:cubicBezTo>
                  <a:pt x="588073" y="0"/>
                  <a:pt x="672084" y="14402"/>
                  <a:pt x="756094" y="43206"/>
                </a:cubicBezTo>
                <a:cubicBezTo>
                  <a:pt x="840105" y="72009"/>
                  <a:pt x="913314" y="112814"/>
                  <a:pt x="975722" y="165621"/>
                </a:cubicBezTo>
                <a:lnTo>
                  <a:pt x="833504" y="370847"/>
                </a:lnTo>
                <a:cubicBezTo>
                  <a:pt x="724290" y="288036"/>
                  <a:pt x="611476" y="246631"/>
                  <a:pt x="495062" y="246631"/>
                </a:cubicBezTo>
                <a:cubicBezTo>
                  <a:pt x="448256" y="246631"/>
                  <a:pt x="411351" y="257733"/>
                  <a:pt x="384348" y="279935"/>
                </a:cubicBezTo>
                <a:cubicBezTo>
                  <a:pt x="357345" y="302138"/>
                  <a:pt x="343843" y="331542"/>
                  <a:pt x="343843" y="368146"/>
                </a:cubicBezTo>
                <a:cubicBezTo>
                  <a:pt x="343843" y="404751"/>
                  <a:pt x="360345" y="433855"/>
                  <a:pt x="393349" y="455457"/>
                </a:cubicBezTo>
                <a:cubicBezTo>
                  <a:pt x="426353" y="477060"/>
                  <a:pt x="502563" y="502563"/>
                  <a:pt x="621978" y="531967"/>
                </a:cubicBezTo>
                <a:cubicBezTo>
                  <a:pt x="741392" y="561370"/>
                  <a:pt x="834104" y="605476"/>
                  <a:pt x="900112" y="664283"/>
                </a:cubicBezTo>
                <a:cubicBezTo>
                  <a:pt x="966121" y="723091"/>
                  <a:pt x="999125" y="808901"/>
                  <a:pt x="999125" y="921715"/>
                </a:cubicBezTo>
                <a:cubicBezTo>
                  <a:pt x="999125" y="1034530"/>
                  <a:pt x="956819" y="1126041"/>
                  <a:pt x="872209" y="1196250"/>
                </a:cubicBezTo>
                <a:cubicBezTo>
                  <a:pt x="787598" y="1266459"/>
                  <a:pt x="676284" y="1301563"/>
                  <a:pt x="538267" y="1301563"/>
                </a:cubicBezTo>
                <a:cubicBezTo>
                  <a:pt x="339042" y="1301563"/>
                  <a:pt x="159620" y="1227754"/>
                  <a:pt x="0" y="1080135"/>
                </a:cubicBezTo>
                <a:lnTo>
                  <a:pt x="167421" y="874910"/>
                </a:lnTo>
                <a:cubicBezTo>
                  <a:pt x="303038" y="993724"/>
                  <a:pt x="428453" y="1053132"/>
                  <a:pt x="543668" y="1053132"/>
                </a:cubicBezTo>
                <a:cubicBezTo>
                  <a:pt x="595274" y="1053132"/>
                  <a:pt x="635779" y="1042031"/>
                  <a:pt x="665183" y="1019828"/>
                </a:cubicBezTo>
                <a:cubicBezTo>
                  <a:pt x="694587" y="997625"/>
                  <a:pt x="709288" y="967621"/>
                  <a:pt x="709288" y="929817"/>
                </a:cubicBezTo>
                <a:cubicBezTo>
                  <a:pt x="709288" y="892012"/>
                  <a:pt x="693687" y="862008"/>
                  <a:pt x="662483" y="839805"/>
                </a:cubicBezTo>
                <a:cubicBezTo>
                  <a:pt x="631279" y="817603"/>
                  <a:pt x="569471" y="795100"/>
                  <a:pt x="477059" y="772297"/>
                </a:cubicBezTo>
                <a:cubicBezTo>
                  <a:pt x="330641" y="737493"/>
                  <a:pt x="223528" y="692187"/>
                  <a:pt x="155719" y="636380"/>
                </a:cubicBezTo>
                <a:cubicBezTo>
                  <a:pt x="87911" y="580573"/>
                  <a:pt x="54007" y="492962"/>
                  <a:pt x="54007" y="373547"/>
                </a:cubicBezTo>
                <a:cubicBezTo>
                  <a:pt x="54007" y="254132"/>
                  <a:pt x="96912" y="162021"/>
                  <a:pt x="182723" y="97212"/>
                </a:cubicBezTo>
                <a:cubicBezTo>
                  <a:pt x="268533" y="32404"/>
                  <a:pt x="375647" y="0"/>
                  <a:pt x="50406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7" name="Рисунок 175"/>
          <p:cNvSpPr>
            <a:spLocks noGrp="1"/>
          </p:cNvSpPr>
          <p:nvPr>
            <p:ph type="pic" sz="quarter" idx="73"/>
          </p:nvPr>
        </p:nvSpPr>
        <p:spPr>
          <a:xfrm>
            <a:off x="8807768" y="3276600"/>
            <a:ext cx="5829403" cy="7773152"/>
          </a:xfrm>
          <a:custGeom>
            <a:avLst/>
            <a:gdLst/>
            <a:ahLst/>
            <a:cxnLst/>
            <a:rect l="l" t="t" r="r" b="b"/>
            <a:pathLst>
              <a:path w="927116" h="1258357">
                <a:moveTo>
                  <a:pt x="0" y="0"/>
                </a:moveTo>
                <a:lnTo>
                  <a:pt x="907313" y="0"/>
                </a:lnTo>
                <a:lnTo>
                  <a:pt x="907313" y="250231"/>
                </a:lnTo>
                <a:lnTo>
                  <a:pt x="280835" y="250231"/>
                </a:lnTo>
                <a:lnTo>
                  <a:pt x="280835" y="509464"/>
                </a:lnTo>
                <a:lnTo>
                  <a:pt x="844305" y="509464"/>
                </a:lnTo>
                <a:lnTo>
                  <a:pt x="844305" y="748894"/>
                </a:lnTo>
                <a:lnTo>
                  <a:pt x="280835" y="748894"/>
                </a:lnTo>
                <a:lnTo>
                  <a:pt x="280835" y="1009926"/>
                </a:lnTo>
                <a:lnTo>
                  <a:pt x="927116" y="1009926"/>
                </a:lnTo>
                <a:lnTo>
                  <a:pt x="927116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  <p:sp>
        <p:nvSpPr>
          <p:cNvPr id="8" name="Рисунок 185"/>
          <p:cNvSpPr>
            <a:spLocks noGrp="1"/>
          </p:cNvSpPr>
          <p:nvPr>
            <p:ph type="pic" sz="quarter" idx="83"/>
          </p:nvPr>
        </p:nvSpPr>
        <p:spPr>
          <a:xfrm>
            <a:off x="14939440" y="3324914"/>
            <a:ext cx="8308331" cy="8028885"/>
          </a:xfrm>
          <a:custGeom>
            <a:avLst/>
            <a:gdLst/>
            <a:ahLst/>
            <a:cxnLst/>
            <a:rect l="l" t="t" r="r" b="b"/>
            <a:pathLst>
              <a:path w="1321365" h="1299763">
                <a:moveTo>
                  <a:pt x="661582" y="244831"/>
                </a:moveTo>
                <a:cubicBezTo>
                  <a:pt x="556569" y="244831"/>
                  <a:pt x="468058" y="284436"/>
                  <a:pt x="396049" y="363646"/>
                </a:cubicBezTo>
                <a:cubicBezTo>
                  <a:pt x="324040" y="442856"/>
                  <a:pt x="288036" y="538568"/>
                  <a:pt x="288036" y="650782"/>
                </a:cubicBezTo>
                <a:cubicBezTo>
                  <a:pt x="288036" y="762996"/>
                  <a:pt x="324040" y="858408"/>
                  <a:pt x="396049" y="937017"/>
                </a:cubicBezTo>
                <a:cubicBezTo>
                  <a:pt x="468058" y="1015627"/>
                  <a:pt x="556569" y="1054932"/>
                  <a:pt x="661582" y="1054932"/>
                </a:cubicBezTo>
                <a:cubicBezTo>
                  <a:pt x="766595" y="1054932"/>
                  <a:pt x="855106" y="1015627"/>
                  <a:pt x="927115" y="937017"/>
                </a:cubicBezTo>
                <a:cubicBezTo>
                  <a:pt x="999124" y="858408"/>
                  <a:pt x="1035129" y="762996"/>
                  <a:pt x="1035129" y="650782"/>
                </a:cubicBezTo>
                <a:cubicBezTo>
                  <a:pt x="1035129" y="538568"/>
                  <a:pt x="999124" y="442856"/>
                  <a:pt x="927115" y="363646"/>
                </a:cubicBezTo>
                <a:cubicBezTo>
                  <a:pt x="855106" y="284436"/>
                  <a:pt x="766595" y="244831"/>
                  <a:pt x="661582" y="244831"/>
                </a:cubicBezTo>
                <a:close/>
                <a:moveTo>
                  <a:pt x="660682" y="0"/>
                </a:moveTo>
                <a:cubicBezTo>
                  <a:pt x="846705" y="0"/>
                  <a:pt x="1003325" y="62108"/>
                  <a:pt x="1130541" y="186324"/>
                </a:cubicBezTo>
                <a:cubicBezTo>
                  <a:pt x="1257757" y="310539"/>
                  <a:pt x="1321365" y="465058"/>
                  <a:pt x="1321365" y="649882"/>
                </a:cubicBezTo>
                <a:cubicBezTo>
                  <a:pt x="1321365" y="834705"/>
                  <a:pt x="1257757" y="989224"/>
                  <a:pt x="1130541" y="1113439"/>
                </a:cubicBezTo>
                <a:cubicBezTo>
                  <a:pt x="1003325" y="1237655"/>
                  <a:pt x="846705" y="1299763"/>
                  <a:pt x="660682" y="1299763"/>
                </a:cubicBezTo>
                <a:cubicBezTo>
                  <a:pt x="474659" y="1299763"/>
                  <a:pt x="318039" y="1237655"/>
                  <a:pt x="190823" y="1113439"/>
                </a:cubicBezTo>
                <a:cubicBezTo>
                  <a:pt x="63608" y="989224"/>
                  <a:pt x="0" y="834705"/>
                  <a:pt x="0" y="649882"/>
                </a:cubicBezTo>
                <a:cubicBezTo>
                  <a:pt x="0" y="465058"/>
                  <a:pt x="63608" y="310539"/>
                  <a:pt x="190823" y="186324"/>
                </a:cubicBezTo>
                <a:cubicBezTo>
                  <a:pt x="318039" y="62108"/>
                  <a:pt x="474659" y="0"/>
                  <a:pt x="6606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666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171"/>
          <p:cNvSpPr>
            <a:spLocks noGrp="1"/>
          </p:cNvSpPr>
          <p:nvPr>
            <p:ph type="pic" sz="quarter" idx="69"/>
          </p:nvPr>
        </p:nvSpPr>
        <p:spPr>
          <a:xfrm>
            <a:off x="12923837" y="3123448"/>
            <a:ext cx="8964908" cy="8154152"/>
          </a:xfrm>
          <a:custGeom>
            <a:avLst/>
            <a:gdLst/>
            <a:ahLst/>
            <a:cxnLst/>
            <a:rect l="l" t="t" r="r" b="b"/>
            <a:pathLst>
              <a:path w="1359170" h="1258357">
                <a:moveTo>
                  <a:pt x="680485" y="374447"/>
                </a:moveTo>
                <a:lnTo>
                  <a:pt x="522065" y="739892"/>
                </a:lnTo>
                <a:lnTo>
                  <a:pt x="837104" y="739892"/>
                </a:lnTo>
                <a:close/>
                <a:moveTo>
                  <a:pt x="543668" y="0"/>
                </a:moveTo>
                <a:lnTo>
                  <a:pt x="815502" y="0"/>
                </a:lnTo>
                <a:lnTo>
                  <a:pt x="1359170" y="1258357"/>
                </a:lnTo>
                <a:lnTo>
                  <a:pt x="1060332" y="1258357"/>
                </a:lnTo>
                <a:lnTo>
                  <a:pt x="943318" y="986523"/>
                </a:lnTo>
                <a:lnTo>
                  <a:pt x="415852" y="986523"/>
                </a:lnTo>
                <a:lnTo>
                  <a:pt x="298837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5167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2"/>
          <p:cNvSpPr>
            <a:spLocks noGrp="1"/>
          </p:cNvSpPr>
          <p:nvPr>
            <p:ph type="pic" sz="quarter" idx="70"/>
          </p:nvPr>
        </p:nvSpPr>
        <p:spPr>
          <a:xfrm>
            <a:off x="3173921" y="2971800"/>
            <a:ext cx="6625716" cy="8154153"/>
          </a:xfrm>
          <a:custGeom>
            <a:avLst/>
            <a:gdLst/>
            <a:ahLst/>
            <a:cxnLst/>
            <a:rect l="l" t="t" r="r" b="b"/>
            <a:pathLst>
              <a:path w="1004525" h="1258357">
                <a:moveTo>
                  <a:pt x="280835" y="730891"/>
                </a:moveTo>
                <a:lnTo>
                  <a:pt x="280835" y="1020728"/>
                </a:lnTo>
                <a:lnTo>
                  <a:pt x="473459" y="1020728"/>
                </a:lnTo>
                <a:cubicBezTo>
                  <a:pt x="553869" y="1020728"/>
                  <a:pt x="614177" y="1010826"/>
                  <a:pt x="654382" y="991024"/>
                </a:cubicBezTo>
                <a:cubicBezTo>
                  <a:pt x="694587" y="971221"/>
                  <a:pt x="714689" y="932216"/>
                  <a:pt x="714689" y="874009"/>
                </a:cubicBezTo>
                <a:cubicBezTo>
                  <a:pt x="714689" y="815802"/>
                  <a:pt x="693387" y="777397"/>
                  <a:pt x="650781" y="758795"/>
                </a:cubicBezTo>
                <a:cubicBezTo>
                  <a:pt x="608176" y="740192"/>
                  <a:pt x="540068" y="730891"/>
                  <a:pt x="446456" y="730891"/>
                </a:cubicBezTo>
                <a:close/>
                <a:moveTo>
                  <a:pt x="280835" y="237630"/>
                </a:moveTo>
                <a:lnTo>
                  <a:pt x="280835" y="509464"/>
                </a:lnTo>
                <a:lnTo>
                  <a:pt x="414052" y="509464"/>
                </a:lnTo>
                <a:cubicBezTo>
                  <a:pt x="492062" y="509464"/>
                  <a:pt x="549969" y="501063"/>
                  <a:pt x="587774" y="484260"/>
                </a:cubicBezTo>
                <a:cubicBezTo>
                  <a:pt x="625578" y="467458"/>
                  <a:pt x="644480" y="431154"/>
                  <a:pt x="644480" y="375347"/>
                </a:cubicBezTo>
                <a:cubicBezTo>
                  <a:pt x="644480" y="319540"/>
                  <a:pt x="627078" y="282635"/>
                  <a:pt x="592274" y="264633"/>
                </a:cubicBezTo>
                <a:cubicBezTo>
                  <a:pt x="557470" y="246631"/>
                  <a:pt x="498662" y="237630"/>
                  <a:pt x="415852" y="237630"/>
                </a:cubicBezTo>
                <a:close/>
                <a:moveTo>
                  <a:pt x="0" y="0"/>
                </a:moveTo>
                <a:lnTo>
                  <a:pt x="489661" y="0"/>
                </a:lnTo>
                <a:cubicBezTo>
                  <a:pt x="574872" y="0"/>
                  <a:pt x="648381" y="10201"/>
                  <a:pt x="710189" y="30604"/>
                </a:cubicBezTo>
                <a:cubicBezTo>
                  <a:pt x="771996" y="51006"/>
                  <a:pt x="818502" y="78610"/>
                  <a:pt x="849706" y="113414"/>
                </a:cubicBezTo>
                <a:cubicBezTo>
                  <a:pt x="906113" y="178222"/>
                  <a:pt x="934317" y="251431"/>
                  <a:pt x="934317" y="333041"/>
                </a:cubicBezTo>
                <a:cubicBezTo>
                  <a:pt x="934317" y="431454"/>
                  <a:pt x="902513" y="504663"/>
                  <a:pt x="838905" y="552669"/>
                </a:cubicBezTo>
                <a:cubicBezTo>
                  <a:pt x="817302" y="569471"/>
                  <a:pt x="802300" y="579972"/>
                  <a:pt x="793899" y="584173"/>
                </a:cubicBezTo>
                <a:cubicBezTo>
                  <a:pt x="785498" y="588373"/>
                  <a:pt x="770496" y="595274"/>
                  <a:pt x="748893" y="604876"/>
                </a:cubicBezTo>
                <a:cubicBezTo>
                  <a:pt x="826903" y="621678"/>
                  <a:pt x="889011" y="656782"/>
                  <a:pt x="935217" y="710189"/>
                </a:cubicBezTo>
                <a:cubicBezTo>
                  <a:pt x="981423" y="763595"/>
                  <a:pt x="1004525" y="829904"/>
                  <a:pt x="1004525" y="909114"/>
                </a:cubicBezTo>
                <a:cubicBezTo>
                  <a:pt x="1004525" y="996724"/>
                  <a:pt x="974522" y="1074134"/>
                  <a:pt x="914514" y="1141343"/>
                </a:cubicBezTo>
                <a:cubicBezTo>
                  <a:pt x="844905" y="1219352"/>
                  <a:pt x="723690" y="1258357"/>
                  <a:pt x="550869" y="1258357"/>
                </a:cubicBez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3"/>
          <p:cNvSpPr>
            <a:spLocks noGrp="1"/>
          </p:cNvSpPr>
          <p:nvPr>
            <p:ph type="pic" sz="quarter" idx="71"/>
          </p:nvPr>
        </p:nvSpPr>
        <p:spPr>
          <a:xfrm>
            <a:off x="13000037" y="2895600"/>
            <a:ext cx="7777507" cy="8434041"/>
          </a:xfrm>
          <a:custGeom>
            <a:avLst/>
            <a:gdLst/>
            <a:ahLst/>
            <a:cxnLst/>
            <a:rect l="l" t="t" r="r" b="b"/>
            <a:pathLst>
              <a:path w="1179147" h="1301563">
                <a:moveTo>
                  <a:pt x="660683" y="0"/>
                </a:moveTo>
                <a:cubicBezTo>
                  <a:pt x="867108" y="0"/>
                  <a:pt x="1039930" y="78610"/>
                  <a:pt x="1179147" y="235830"/>
                </a:cubicBezTo>
                <a:lnTo>
                  <a:pt x="1004525" y="433855"/>
                </a:lnTo>
                <a:cubicBezTo>
                  <a:pt x="915714" y="323441"/>
                  <a:pt x="805301" y="268234"/>
                  <a:pt x="673284" y="268234"/>
                </a:cubicBezTo>
                <a:cubicBezTo>
                  <a:pt x="567671" y="268234"/>
                  <a:pt x="477360" y="302738"/>
                  <a:pt x="402350" y="371747"/>
                </a:cubicBezTo>
                <a:cubicBezTo>
                  <a:pt x="327341" y="440755"/>
                  <a:pt x="289836" y="533767"/>
                  <a:pt x="289836" y="650782"/>
                </a:cubicBezTo>
                <a:cubicBezTo>
                  <a:pt x="289836" y="767796"/>
                  <a:pt x="325241" y="861708"/>
                  <a:pt x="396050" y="932517"/>
                </a:cubicBezTo>
                <a:cubicBezTo>
                  <a:pt x="466858" y="1003326"/>
                  <a:pt x="552669" y="1038730"/>
                  <a:pt x="653482" y="1038730"/>
                </a:cubicBezTo>
                <a:cubicBezTo>
                  <a:pt x="791499" y="1038730"/>
                  <a:pt x="904313" y="984123"/>
                  <a:pt x="991924" y="874910"/>
                </a:cubicBezTo>
                <a:lnTo>
                  <a:pt x="1171946" y="1060333"/>
                </a:lnTo>
                <a:cubicBezTo>
                  <a:pt x="1029129" y="1221153"/>
                  <a:pt x="860808" y="1301563"/>
                  <a:pt x="666983" y="1301563"/>
                </a:cubicBezTo>
                <a:cubicBezTo>
                  <a:pt x="473159" y="1301563"/>
                  <a:pt x="313539" y="1240355"/>
                  <a:pt x="188124" y="1117940"/>
                </a:cubicBezTo>
                <a:cubicBezTo>
                  <a:pt x="62708" y="995525"/>
                  <a:pt x="0" y="841005"/>
                  <a:pt x="0" y="654382"/>
                </a:cubicBezTo>
                <a:cubicBezTo>
                  <a:pt x="0" y="467759"/>
                  <a:pt x="63908" y="312039"/>
                  <a:pt x="191724" y="187224"/>
                </a:cubicBezTo>
                <a:cubicBezTo>
                  <a:pt x="319540" y="62408"/>
                  <a:pt x="475860" y="0"/>
                  <a:pt x="66068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4"/>
          <p:cNvSpPr>
            <a:spLocks noGrp="1"/>
          </p:cNvSpPr>
          <p:nvPr>
            <p:ph type="pic" sz="quarter" idx="72"/>
          </p:nvPr>
        </p:nvSpPr>
        <p:spPr>
          <a:xfrm>
            <a:off x="2636837" y="3047248"/>
            <a:ext cx="7528163" cy="8154152"/>
          </a:xfrm>
          <a:custGeom>
            <a:avLst/>
            <a:gdLst/>
            <a:ahLst/>
            <a:cxnLst/>
            <a:rect l="l" t="t" r="r" b="b"/>
            <a:pathLst>
              <a:path w="1141343" h="1258357">
                <a:moveTo>
                  <a:pt x="280835" y="244831"/>
                </a:moveTo>
                <a:lnTo>
                  <a:pt x="280835" y="1009926"/>
                </a:lnTo>
                <a:lnTo>
                  <a:pt x="459057" y="1009926"/>
                </a:lnTo>
                <a:cubicBezTo>
                  <a:pt x="587473" y="1009926"/>
                  <a:pt x="686186" y="977522"/>
                  <a:pt x="755194" y="912714"/>
                </a:cubicBezTo>
                <a:cubicBezTo>
                  <a:pt x="824203" y="847906"/>
                  <a:pt x="858707" y="753694"/>
                  <a:pt x="858707" y="630079"/>
                </a:cubicBezTo>
                <a:cubicBezTo>
                  <a:pt x="858707" y="506463"/>
                  <a:pt x="824203" y="411351"/>
                  <a:pt x="755194" y="344743"/>
                </a:cubicBezTo>
                <a:cubicBezTo>
                  <a:pt x="686186" y="278135"/>
                  <a:pt x="580273" y="244831"/>
                  <a:pt x="437455" y="244831"/>
                </a:cubicBezTo>
                <a:close/>
                <a:moveTo>
                  <a:pt x="0" y="0"/>
                </a:moveTo>
                <a:lnTo>
                  <a:pt x="444656" y="0"/>
                </a:lnTo>
                <a:cubicBezTo>
                  <a:pt x="669084" y="0"/>
                  <a:pt x="841305" y="54907"/>
                  <a:pt x="961320" y="164721"/>
                </a:cubicBezTo>
                <a:cubicBezTo>
                  <a:pt x="1081335" y="274534"/>
                  <a:pt x="1141343" y="427253"/>
                  <a:pt x="1141343" y="622878"/>
                </a:cubicBezTo>
                <a:cubicBezTo>
                  <a:pt x="1141343" y="818502"/>
                  <a:pt x="1082835" y="973322"/>
                  <a:pt x="965821" y="1087336"/>
                </a:cubicBezTo>
                <a:cubicBezTo>
                  <a:pt x="848806" y="1201350"/>
                  <a:pt x="670284" y="1258357"/>
                  <a:pt x="430254" y="1258357"/>
                </a:cubicBez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5"/>
          <p:cNvSpPr>
            <a:spLocks noGrp="1"/>
          </p:cNvSpPr>
          <p:nvPr>
            <p:ph type="pic" sz="quarter" idx="73"/>
          </p:nvPr>
        </p:nvSpPr>
        <p:spPr>
          <a:xfrm>
            <a:off x="14752637" y="3048000"/>
            <a:ext cx="6115130" cy="8154152"/>
          </a:xfrm>
          <a:custGeom>
            <a:avLst/>
            <a:gdLst/>
            <a:ahLst/>
            <a:cxnLst/>
            <a:rect l="l" t="t" r="r" b="b"/>
            <a:pathLst>
              <a:path w="927116" h="1258357">
                <a:moveTo>
                  <a:pt x="0" y="0"/>
                </a:moveTo>
                <a:lnTo>
                  <a:pt x="907313" y="0"/>
                </a:lnTo>
                <a:lnTo>
                  <a:pt x="907313" y="250231"/>
                </a:lnTo>
                <a:lnTo>
                  <a:pt x="280835" y="250231"/>
                </a:lnTo>
                <a:lnTo>
                  <a:pt x="280835" y="509464"/>
                </a:lnTo>
                <a:lnTo>
                  <a:pt x="844305" y="509464"/>
                </a:lnTo>
                <a:lnTo>
                  <a:pt x="844305" y="748894"/>
                </a:lnTo>
                <a:lnTo>
                  <a:pt x="280835" y="748894"/>
                </a:lnTo>
                <a:lnTo>
                  <a:pt x="280835" y="1009926"/>
                </a:lnTo>
                <a:lnTo>
                  <a:pt x="927116" y="1009926"/>
                </a:lnTo>
                <a:lnTo>
                  <a:pt x="927116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6"/>
          <p:cNvSpPr>
            <a:spLocks noGrp="1"/>
          </p:cNvSpPr>
          <p:nvPr>
            <p:ph type="pic" sz="quarter" idx="74"/>
          </p:nvPr>
        </p:nvSpPr>
        <p:spPr>
          <a:xfrm>
            <a:off x="3109481" y="2971800"/>
            <a:ext cx="5699556" cy="8154152"/>
          </a:xfrm>
          <a:custGeom>
            <a:avLst/>
            <a:gdLst/>
            <a:ahLst/>
            <a:cxnLst/>
            <a:rect l="l" t="t" r="r" b="b"/>
            <a:pathLst>
              <a:path w="864108" h="1258357">
                <a:moveTo>
                  <a:pt x="0" y="0"/>
                </a:moveTo>
                <a:lnTo>
                  <a:pt x="864108" y="0"/>
                </a:lnTo>
                <a:lnTo>
                  <a:pt x="864108" y="246631"/>
                </a:lnTo>
                <a:lnTo>
                  <a:pt x="280835" y="246631"/>
                </a:lnTo>
                <a:lnTo>
                  <a:pt x="280835" y="518465"/>
                </a:lnTo>
                <a:lnTo>
                  <a:pt x="835304" y="518465"/>
                </a:lnTo>
                <a:lnTo>
                  <a:pt x="835304" y="765096"/>
                </a:lnTo>
                <a:lnTo>
                  <a:pt x="280835" y="765096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7"/>
          <p:cNvSpPr>
            <a:spLocks noGrp="1"/>
          </p:cNvSpPr>
          <p:nvPr>
            <p:ph type="pic" sz="quarter" idx="75"/>
          </p:nvPr>
        </p:nvSpPr>
        <p:spPr>
          <a:xfrm>
            <a:off x="13304837" y="2819400"/>
            <a:ext cx="7729973" cy="8434041"/>
          </a:xfrm>
          <a:custGeom>
            <a:avLst/>
            <a:gdLst/>
            <a:ahLst/>
            <a:cxnLst/>
            <a:rect l="l" t="t" r="r" b="b"/>
            <a:pathLst>
              <a:path w="1171946" h="1301563">
                <a:moveTo>
                  <a:pt x="654381" y="0"/>
                </a:moveTo>
                <a:cubicBezTo>
                  <a:pt x="835004" y="0"/>
                  <a:pt x="991923" y="59408"/>
                  <a:pt x="1125140" y="178223"/>
                </a:cubicBezTo>
                <a:lnTo>
                  <a:pt x="979322" y="388849"/>
                </a:lnTo>
                <a:cubicBezTo>
                  <a:pt x="922915" y="339643"/>
                  <a:pt x="871008" y="305738"/>
                  <a:pt x="823602" y="287136"/>
                </a:cubicBezTo>
                <a:cubicBezTo>
                  <a:pt x="776196" y="268534"/>
                  <a:pt x="724890" y="259233"/>
                  <a:pt x="669683" y="259233"/>
                </a:cubicBezTo>
                <a:cubicBezTo>
                  <a:pt x="562870" y="259233"/>
                  <a:pt x="472859" y="295537"/>
                  <a:pt x="399650" y="368146"/>
                </a:cubicBezTo>
                <a:cubicBezTo>
                  <a:pt x="326440" y="440755"/>
                  <a:pt x="289836" y="536467"/>
                  <a:pt x="289836" y="655282"/>
                </a:cubicBezTo>
                <a:cubicBezTo>
                  <a:pt x="289836" y="774097"/>
                  <a:pt x="324940" y="869209"/>
                  <a:pt x="395149" y="940618"/>
                </a:cubicBezTo>
                <a:cubicBezTo>
                  <a:pt x="465358" y="1012027"/>
                  <a:pt x="549068" y="1047731"/>
                  <a:pt x="646280" y="1047731"/>
                </a:cubicBezTo>
                <a:cubicBezTo>
                  <a:pt x="743492" y="1047731"/>
                  <a:pt x="824502" y="1029129"/>
                  <a:pt x="889311" y="991924"/>
                </a:cubicBezTo>
                <a:lnTo>
                  <a:pt x="889311" y="646281"/>
                </a:lnTo>
                <a:lnTo>
                  <a:pt x="1171946" y="646281"/>
                </a:lnTo>
                <a:lnTo>
                  <a:pt x="1171946" y="1092737"/>
                </a:lnTo>
                <a:cubicBezTo>
                  <a:pt x="1047130" y="1231954"/>
                  <a:pt x="874309" y="1301563"/>
                  <a:pt x="653481" y="1301563"/>
                </a:cubicBezTo>
                <a:cubicBezTo>
                  <a:pt x="468658" y="1301563"/>
                  <a:pt x="313539" y="1240355"/>
                  <a:pt x="188123" y="1117940"/>
                </a:cubicBezTo>
                <a:cubicBezTo>
                  <a:pt x="62707" y="995525"/>
                  <a:pt x="0" y="841005"/>
                  <a:pt x="0" y="654382"/>
                </a:cubicBezTo>
                <a:cubicBezTo>
                  <a:pt x="0" y="467759"/>
                  <a:pt x="63908" y="312039"/>
                  <a:pt x="191724" y="187224"/>
                </a:cubicBezTo>
                <a:cubicBezTo>
                  <a:pt x="319540" y="62408"/>
                  <a:pt x="473759" y="0"/>
                  <a:pt x="654381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8"/>
          <p:cNvSpPr>
            <a:spLocks noGrp="1"/>
          </p:cNvSpPr>
          <p:nvPr>
            <p:ph type="pic" sz="quarter" idx="76"/>
          </p:nvPr>
        </p:nvSpPr>
        <p:spPr>
          <a:xfrm>
            <a:off x="3246437" y="3199648"/>
            <a:ext cx="7005735" cy="8154152"/>
          </a:xfrm>
          <a:custGeom>
            <a:avLst/>
            <a:gdLst/>
            <a:ahLst/>
            <a:cxnLst/>
            <a:rect l="l" t="t" r="r" b="b"/>
            <a:pathLst>
              <a:path w="1062133" h="1258357">
                <a:moveTo>
                  <a:pt x="0" y="0"/>
                </a:moveTo>
                <a:lnTo>
                  <a:pt x="280835" y="0"/>
                </a:lnTo>
                <a:lnTo>
                  <a:pt x="280835" y="525666"/>
                </a:lnTo>
                <a:lnTo>
                  <a:pt x="781298" y="525666"/>
                </a:lnTo>
                <a:lnTo>
                  <a:pt x="781298" y="0"/>
                </a:lnTo>
                <a:lnTo>
                  <a:pt x="1062133" y="0"/>
                </a:lnTo>
                <a:lnTo>
                  <a:pt x="1062133" y="1258357"/>
                </a:lnTo>
                <a:lnTo>
                  <a:pt x="781298" y="1258357"/>
                </a:lnTo>
                <a:lnTo>
                  <a:pt x="781298" y="763295"/>
                </a:lnTo>
                <a:lnTo>
                  <a:pt x="280835" y="763295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79"/>
          <p:cNvSpPr>
            <a:spLocks noGrp="1"/>
          </p:cNvSpPr>
          <p:nvPr>
            <p:ph type="pic" sz="quarter" idx="77"/>
          </p:nvPr>
        </p:nvSpPr>
        <p:spPr>
          <a:xfrm>
            <a:off x="17648237" y="3047303"/>
            <a:ext cx="1852346" cy="8154097"/>
          </a:xfrm>
          <a:custGeom>
            <a:avLst/>
            <a:gdLst/>
            <a:ahLst/>
            <a:cxnLst/>
            <a:rect l="l" t="t" r="r" b="b"/>
            <a:pathLst>
              <a:path w="280835" h="1258357">
                <a:moveTo>
                  <a:pt x="0" y="0"/>
                </a:moveTo>
                <a:lnTo>
                  <a:pt x="280835" y="0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518688" y="3101898"/>
            <a:ext cx="5919749" cy="489910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920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0"/>
          <p:cNvSpPr>
            <a:spLocks noGrp="1"/>
          </p:cNvSpPr>
          <p:nvPr>
            <p:ph type="pic" sz="quarter" idx="78"/>
          </p:nvPr>
        </p:nvSpPr>
        <p:spPr>
          <a:xfrm>
            <a:off x="2932335" y="3200400"/>
            <a:ext cx="5343302" cy="8224095"/>
          </a:xfrm>
          <a:custGeom>
            <a:avLst/>
            <a:gdLst/>
            <a:ahLst/>
            <a:cxnLst/>
            <a:rect l="l" t="t" r="r" b="b"/>
            <a:pathLst>
              <a:path w="810101" h="1269159">
                <a:moveTo>
                  <a:pt x="154819" y="0"/>
                </a:moveTo>
                <a:lnTo>
                  <a:pt x="810101" y="0"/>
                </a:lnTo>
                <a:lnTo>
                  <a:pt x="810101" y="820903"/>
                </a:lnTo>
                <a:cubicBezTo>
                  <a:pt x="810101" y="970921"/>
                  <a:pt x="771396" y="1083135"/>
                  <a:pt x="693986" y="1157545"/>
                </a:cubicBezTo>
                <a:cubicBezTo>
                  <a:pt x="616577" y="1231954"/>
                  <a:pt x="517264" y="1269159"/>
                  <a:pt x="396049" y="1269159"/>
                </a:cubicBezTo>
                <a:cubicBezTo>
                  <a:pt x="244830" y="1269159"/>
                  <a:pt x="112814" y="1210951"/>
                  <a:pt x="0" y="1094537"/>
                </a:cubicBezTo>
                <a:lnTo>
                  <a:pt x="145818" y="892911"/>
                </a:lnTo>
                <a:cubicBezTo>
                  <a:pt x="221427" y="974522"/>
                  <a:pt x="300637" y="1015327"/>
                  <a:pt x="383447" y="1015327"/>
                </a:cubicBezTo>
                <a:cubicBezTo>
                  <a:pt x="423052" y="1015327"/>
                  <a:pt x="456957" y="1000025"/>
                  <a:pt x="485160" y="969421"/>
                </a:cubicBezTo>
                <a:cubicBezTo>
                  <a:pt x="513364" y="938817"/>
                  <a:pt x="527465" y="892911"/>
                  <a:pt x="527465" y="831704"/>
                </a:cubicBezTo>
                <a:lnTo>
                  <a:pt x="527465" y="241230"/>
                </a:lnTo>
                <a:lnTo>
                  <a:pt x="154819" y="24123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1"/>
          <p:cNvSpPr>
            <a:spLocks noGrp="1"/>
          </p:cNvSpPr>
          <p:nvPr>
            <p:ph type="pic" sz="quarter" idx="79"/>
          </p:nvPr>
        </p:nvSpPr>
        <p:spPr>
          <a:xfrm>
            <a:off x="14066837" y="3048000"/>
            <a:ext cx="7278818" cy="8154152"/>
          </a:xfrm>
          <a:custGeom>
            <a:avLst/>
            <a:gdLst/>
            <a:ahLst/>
            <a:cxnLst/>
            <a:rect l="l" t="t" r="r" b="b"/>
            <a:pathLst>
              <a:path w="1103538" h="1258357">
                <a:moveTo>
                  <a:pt x="0" y="0"/>
                </a:moveTo>
                <a:lnTo>
                  <a:pt x="280835" y="0"/>
                </a:lnTo>
                <a:lnTo>
                  <a:pt x="280835" y="516665"/>
                </a:lnTo>
                <a:lnTo>
                  <a:pt x="756095" y="0"/>
                </a:lnTo>
                <a:lnTo>
                  <a:pt x="1103538" y="0"/>
                </a:lnTo>
                <a:lnTo>
                  <a:pt x="603075" y="556269"/>
                </a:lnTo>
                <a:cubicBezTo>
                  <a:pt x="646281" y="616277"/>
                  <a:pt x="726091" y="728191"/>
                  <a:pt x="842505" y="892011"/>
                </a:cubicBezTo>
                <a:cubicBezTo>
                  <a:pt x="958920" y="1055832"/>
                  <a:pt x="1045931" y="1177947"/>
                  <a:pt x="1103538" y="1258357"/>
                </a:cubicBezTo>
                <a:lnTo>
                  <a:pt x="775897" y="1258357"/>
                </a:lnTo>
                <a:lnTo>
                  <a:pt x="406851" y="761495"/>
                </a:lnTo>
                <a:lnTo>
                  <a:pt x="280835" y="901913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2"/>
          <p:cNvSpPr>
            <a:spLocks noGrp="1"/>
          </p:cNvSpPr>
          <p:nvPr>
            <p:ph type="pic" sz="quarter" idx="80"/>
          </p:nvPr>
        </p:nvSpPr>
        <p:spPr>
          <a:xfrm>
            <a:off x="2865437" y="3124200"/>
            <a:ext cx="5390837" cy="8154098"/>
          </a:xfrm>
          <a:custGeom>
            <a:avLst/>
            <a:gdLst/>
            <a:ahLst/>
            <a:cxnLst/>
            <a:rect l="l" t="t" r="r" b="b"/>
            <a:pathLst>
              <a:path w="817302" h="1258357">
                <a:moveTo>
                  <a:pt x="0" y="0"/>
                </a:moveTo>
                <a:lnTo>
                  <a:pt x="280835" y="0"/>
                </a:lnTo>
                <a:lnTo>
                  <a:pt x="280835" y="1008126"/>
                </a:lnTo>
                <a:lnTo>
                  <a:pt x="817302" y="1008126"/>
                </a:lnTo>
                <a:lnTo>
                  <a:pt x="817302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3"/>
          <p:cNvSpPr>
            <a:spLocks noGrp="1"/>
          </p:cNvSpPr>
          <p:nvPr>
            <p:ph type="pic" sz="quarter" idx="81"/>
          </p:nvPr>
        </p:nvSpPr>
        <p:spPr>
          <a:xfrm>
            <a:off x="12314237" y="2971800"/>
            <a:ext cx="9285496" cy="8154151"/>
          </a:xfrm>
          <a:custGeom>
            <a:avLst/>
            <a:gdLst/>
            <a:ahLst/>
            <a:cxnLst/>
            <a:rect l="l" t="t" r="r" b="b"/>
            <a:pathLst>
              <a:path w="1407776" h="1258357">
                <a:moveTo>
                  <a:pt x="0" y="0"/>
                </a:moveTo>
                <a:lnTo>
                  <a:pt x="379848" y="0"/>
                </a:lnTo>
                <a:lnTo>
                  <a:pt x="703888" y="691286"/>
                </a:lnTo>
                <a:lnTo>
                  <a:pt x="1029729" y="0"/>
                </a:lnTo>
                <a:lnTo>
                  <a:pt x="1407776" y="0"/>
                </a:lnTo>
                <a:lnTo>
                  <a:pt x="1407776" y="1258357"/>
                </a:lnTo>
                <a:lnTo>
                  <a:pt x="1126941" y="1258357"/>
                </a:lnTo>
                <a:lnTo>
                  <a:pt x="1126941" y="466258"/>
                </a:lnTo>
                <a:lnTo>
                  <a:pt x="786698" y="1153944"/>
                </a:lnTo>
                <a:lnTo>
                  <a:pt x="619277" y="1153944"/>
                </a:lnTo>
                <a:lnTo>
                  <a:pt x="280835" y="466258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4"/>
          <p:cNvSpPr>
            <a:spLocks noGrp="1"/>
          </p:cNvSpPr>
          <p:nvPr>
            <p:ph type="pic" sz="quarter" idx="82"/>
          </p:nvPr>
        </p:nvSpPr>
        <p:spPr>
          <a:xfrm>
            <a:off x="2713037" y="3048000"/>
            <a:ext cx="7658756" cy="8154151"/>
          </a:xfrm>
          <a:custGeom>
            <a:avLst/>
            <a:gdLst/>
            <a:ahLst/>
            <a:cxnLst/>
            <a:rect l="l" t="t" r="r" b="b"/>
            <a:pathLst>
              <a:path w="1161145" h="1258357">
                <a:moveTo>
                  <a:pt x="0" y="0"/>
                </a:moveTo>
                <a:lnTo>
                  <a:pt x="262833" y="0"/>
                </a:lnTo>
                <a:lnTo>
                  <a:pt x="880310" y="810101"/>
                </a:lnTo>
                <a:lnTo>
                  <a:pt x="880310" y="0"/>
                </a:lnTo>
                <a:lnTo>
                  <a:pt x="1161145" y="0"/>
                </a:lnTo>
                <a:lnTo>
                  <a:pt x="1161145" y="1258357"/>
                </a:lnTo>
                <a:lnTo>
                  <a:pt x="880310" y="1258357"/>
                </a:lnTo>
                <a:lnTo>
                  <a:pt x="280835" y="469859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5"/>
          <p:cNvSpPr>
            <a:spLocks noGrp="1"/>
          </p:cNvSpPr>
          <p:nvPr>
            <p:ph type="pic" sz="quarter" idx="83"/>
          </p:nvPr>
        </p:nvSpPr>
        <p:spPr>
          <a:xfrm>
            <a:off x="13000037" y="2743200"/>
            <a:ext cx="8715563" cy="8422420"/>
          </a:xfrm>
          <a:custGeom>
            <a:avLst/>
            <a:gdLst/>
            <a:ahLst/>
            <a:cxnLst/>
            <a:rect l="l" t="t" r="r" b="b"/>
            <a:pathLst>
              <a:path w="1321365" h="1299763">
                <a:moveTo>
                  <a:pt x="661582" y="244831"/>
                </a:moveTo>
                <a:cubicBezTo>
                  <a:pt x="556569" y="244831"/>
                  <a:pt x="468058" y="284436"/>
                  <a:pt x="396049" y="363646"/>
                </a:cubicBezTo>
                <a:cubicBezTo>
                  <a:pt x="324040" y="442856"/>
                  <a:pt x="288036" y="538568"/>
                  <a:pt x="288036" y="650782"/>
                </a:cubicBezTo>
                <a:cubicBezTo>
                  <a:pt x="288036" y="762996"/>
                  <a:pt x="324040" y="858408"/>
                  <a:pt x="396049" y="937017"/>
                </a:cubicBezTo>
                <a:cubicBezTo>
                  <a:pt x="468058" y="1015627"/>
                  <a:pt x="556569" y="1054932"/>
                  <a:pt x="661582" y="1054932"/>
                </a:cubicBezTo>
                <a:cubicBezTo>
                  <a:pt x="766595" y="1054932"/>
                  <a:pt x="855106" y="1015627"/>
                  <a:pt x="927115" y="937017"/>
                </a:cubicBezTo>
                <a:cubicBezTo>
                  <a:pt x="999124" y="858408"/>
                  <a:pt x="1035129" y="762996"/>
                  <a:pt x="1035129" y="650782"/>
                </a:cubicBezTo>
                <a:cubicBezTo>
                  <a:pt x="1035129" y="538568"/>
                  <a:pt x="999124" y="442856"/>
                  <a:pt x="927115" y="363646"/>
                </a:cubicBezTo>
                <a:cubicBezTo>
                  <a:pt x="855106" y="284436"/>
                  <a:pt x="766595" y="244831"/>
                  <a:pt x="661582" y="244831"/>
                </a:cubicBezTo>
                <a:close/>
                <a:moveTo>
                  <a:pt x="660682" y="0"/>
                </a:moveTo>
                <a:cubicBezTo>
                  <a:pt x="846705" y="0"/>
                  <a:pt x="1003325" y="62108"/>
                  <a:pt x="1130541" y="186324"/>
                </a:cubicBezTo>
                <a:cubicBezTo>
                  <a:pt x="1257757" y="310539"/>
                  <a:pt x="1321365" y="465058"/>
                  <a:pt x="1321365" y="649882"/>
                </a:cubicBezTo>
                <a:cubicBezTo>
                  <a:pt x="1321365" y="834705"/>
                  <a:pt x="1257757" y="989224"/>
                  <a:pt x="1130541" y="1113439"/>
                </a:cubicBezTo>
                <a:cubicBezTo>
                  <a:pt x="1003325" y="1237655"/>
                  <a:pt x="846705" y="1299763"/>
                  <a:pt x="660682" y="1299763"/>
                </a:cubicBezTo>
                <a:cubicBezTo>
                  <a:pt x="474659" y="1299763"/>
                  <a:pt x="318039" y="1237655"/>
                  <a:pt x="190823" y="1113439"/>
                </a:cubicBezTo>
                <a:cubicBezTo>
                  <a:pt x="63608" y="989224"/>
                  <a:pt x="0" y="834705"/>
                  <a:pt x="0" y="649882"/>
                </a:cubicBezTo>
                <a:cubicBezTo>
                  <a:pt x="0" y="465058"/>
                  <a:pt x="63608" y="310539"/>
                  <a:pt x="190823" y="186324"/>
                </a:cubicBezTo>
                <a:cubicBezTo>
                  <a:pt x="318039" y="62108"/>
                  <a:pt x="474659" y="0"/>
                  <a:pt x="6606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6"/>
          <p:cNvSpPr>
            <a:spLocks noGrp="1"/>
          </p:cNvSpPr>
          <p:nvPr>
            <p:ph type="pic" sz="quarter" idx="84"/>
          </p:nvPr>
        </p:nvSpPr>
        <p:spPr>
          <a:xfrm>
            <a:off x="2941637" y="2895600"/>
            <a:ext cx="6590079" cy="8154152"/>
          </a:xfrm>
          <a:custGeom>
            <a:avLst/>
            <a:gdLst/>
            <a:ahLst/>
            <a:cxnLst/>
            <a:rect l="l" t="t" r="r" b="b"/>
            <a:pathLst>
              <a:path w="999124" h="1258357">
                <a:moveTo>
                  <a:pt x="280835" y="241230"/>
                </a:moveTo>
                <a:lnTo>
                  <a:pt x="280835" y="664283"/>
                </a:lnTo>
                <a:lnTo>
                  <a:pt x="469858" y="664283"/>
                </a:lnTo>
                <a:cubicBezTo>
                  <a:pt x="563470" y="664283"/>
                  <a:pt x="627078" y="645381"/>
                  <a:pt x="660682" y="607576"/>
                </a:cubicBezTo>
                <a:cubicBezTo>
                  <a:pt x="694286" y="569771"/>
                  <a:pt x="711088" y="514564"/>
                  <a:pt x="711088" y="441955"/>
                </a:cubicBezTo>
                <a:cubicBezTo>
                  <a:pt x="711088" y="369346"/>
                  <a:pt x="689186" y="317740"/>
                  <a:pt x="645380" y="287136"/>
                </a:cubicBezTo>
                <a:cubicBezTo>
                  <a:pt x="601575" y="256532"/>
                  <a:pt x="533466" y="241230"/>
                  <a:pt x="441055" y="241230"/>
                </a:cubicBezTo>
                <a:close/>
                <a:moveTo>
                  <a:pt x="0" y="0"/>
                </a:moveTo>
                <a:lnTo>
                  <a:pt x="444655" y="0"/>
                </a:lnTo>
                <a:cubicBezTo>
                  <a:pt x="637879" y="0"/>
                  <a:pt x="778597" y="37504"/>
                  <a:pt x="866808" y="112514"/>
                </a:cubicBezTo>
                <a:cubicBezTo>
                  <a:pt x="955019" y="187523"/>
                  <a:pt x="999124" y="302738"/>
                  <a:pt x="999124" y="458157"/>
                </a:cubicBezTo>
                <a:cubicBezTo>
                  <a:pt x="999124" y="613577"/>
                  <a:pt x="953819" y="727291"/>
                  <a:pt x="863207" y="799300"/>
                </a:cubicBezTo>
                <a:cubicBezTo>
                  <a:pt x="772596" y="871309"/>
                  <a:pt x="634279" y="907313"/>
                  <a:pt x="448256" y="907313"/>
                </a:cubicBezTo>
                <a:lnTo>
                  <a:pt x="280835" y="907313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7"/>
          <p:cNvSpPr>
            <a:spLocks noGrp="1"/>
          </p:cNvSpPr>
          <p:nvPr>
            <p:ph type="pic" sz="quarter" idx="85"/>
          </p:nvPr>
        </p:nvSpPr>
        <p:spPr>
          <a:xfrm>
            <a:off x="13000037" y="2286000"/>
            <a:ext cx="9368639" cy="9892312"/>
          </a:xfrm>
          <a:custGeom>
            <a:avLst/>
            <a:gdLst/>
            <a:ahLst/>
            <a:cxnLst/>
            <a:rect l="l" t="t" r="r" b="b"/>
            <a:pathLst>
              <a:path w="1420377" h="1526591">
                <a:moveTo>
                  <a:pt x="661582" y="244831"/>
                </a:moveTo>
                <a:cubicBezTo>
                  <a:pt x="556569" y="244831"/>
                  <a:pt x="468058" y="284436"/>
                  <a:pt x="396049" y="363646"/>
                </a:cubicBezTo>
                <a:cubicBezTo>
                  <a:pt x="324040" y="442856"/>
                  <a:pt x="288036" y="538568"/>
                  <a:pt x="288036" y="650782"/>
                </a:cubicBezTo>
                <a:cubicBezTo>
                  <a:pt x="288036" y="762996"/>
                  <a:pt x="324040" y="858408"/>
                  <a:pt x="396049" y="937017"/>
                </a:cubicBezTo>
                <a:cubicBezTo>
                  <a:pt x="468058" y="1015627"/>
                  <a:pt x="556569" y="1054932"/>
                  <a:pt x="661582" y="1054932"/>
                </a:cubicBezTo>
                <a:cubicBezTo>
                  <a:pt x="766595" y="1054932"/>
                  <a:pt x="855106" y="1015627"/>
                  <a:pt x="927115" y="937017"/>
                </a:cubicBezTo>
                <a:cubicBezTo>
                  <a:pt x="999124" y="858408"/>
                  <a:pt x="1035129" y="762996"/>
                  <a:pt x="1035129" y="650782"/>
                </a:cubicBezTo>
                <a:cubicBezTo>
                  <a:pt x="1035129" y="538568"/>
                  <a:pt x="999124" y="442856"/>
                  <a:pt x="927115" y="363646"/>
                </a:cubicBezTo>
                <a:cubicBezTo>
                  <a:pt x="855106" y="284436"/>
                  <a:pt x="766595" y="244831"/>
                  <a:pt x="661582" y="244831"/>
                </a:cubicBezTo>
                <a:close/>
                <a:moveTo>
                  <a:pt x="660682" y="0"/>
                </a:moveTo>
                <a:cubicBezTo>
                  <a:pt x="846705" y="0"/>
                  <a:pt x="1003325" y="62108"/>
                  <a:pt x="1130541" y="186324"/>
                </a:cubicBezTo>
                <a:cubicBezTo>
                  <a:pt x="1257757" y="310539"/>
                  <a:pt x="1321365" y="465058"/>
                  <a:pt x="1321365" y="649882"/>
                </a:cubicBezTo>
                <a:cubicBezTo>
                  <a:pt x="1321365" y="780698"/>
                  <a:pt x="1288061" y="898313"/>
                  <a:pt x="1221452" y="1002726"/>
                </a:cubicBezTo>
                <a:cubicBezTo>
                  <a:pt x="1154844" y="1107139"/>
                  <a:pt x="1065133" y="1185148"/>
                  <a:pt x="952319" y="1236755"/>
                </a:cubicBezTo>
                <a:cubicBezTo>
                  <a:pt x="963120" y="1254757"/>
                  <a:pt x="980222" y="1270059"/>
                  <a:pt x="1003625" y="1282661"/>
                </a:cubicBezTo>
                <a:cubicBezTo>
                  <a:pt x="1027028" y="1295262"/>
                  <a:pt x="1051331" y="1301563"/>
                  <a:pt x="1076534" y="1301563"/>
                </a:cubicBezTo>
                <a:cubicBezTo>
                  <a:pt x="1101737" y="1301563"/>
                  <a:pt x="1126340" y="1297662"/>
                  <a:pt x="1150343" y="1289861"/>
                </a:cubicBezTo>
                <a:cubicBezTo>
                  <a:pt x="1174346" y="1282061"/>
                  <a:pt x="1193549" y="1272759"/>
                  <a:pt x="1207951" y="1261958"/>
                </a:cubicBezTo>
                <a:cubicBezTo>
                  <a:pt x="1239154" y="1236755"/>
                  <a:pt x="1261357" y="1212152"/>
                  <a:pt x="1274559" y="1188149"/>
                </a:cubicBezTo>
                <a:lnTo>
                  <a:pt x="1420377" y="1362771"/>
                </a:lnTo>
                <a:cubicBezTo>
                  <a:pt x="1317164" y="1471984"/>
                  <a:pt x="1188148" y="1526591"/>
                  <a:pt x="1033329" y="1526591"/>
                </a:cubicBezTo>
                <a:cubicBezTo>
                  <a:pt x="961320" y="1526591"/>
                  <a:pt x="890511" y="1506789"/>
                  <a:pt x="820902" y="1467184"/>
                </a:cubicBezTo>
                <a:cubicBezTo>
                  <a:pt x="751293" y="1427579"/>
                  <a:pt x="697887" y="1371772"/>
                  <a:pt x="660682" y="1299763"/>
                </a:cubicBezTo>
                <a:cubicBezTo>
                  <a:pt x="474659" y="1299763"/>
                  <a:pt x="318039" y="1237655"/>
                  <a:pt x="190823" y="1113439"/>
                </a:cubicBezTo>
                <a:cubicBezTo>
                  <a:pt x="63608" y="989224"/>
                  <a:pt x="0" y="834705"/>
                  <a:pt x="0" y="649882"/>
                </a:cubicBezTo>
                <a:cubicBezTo>
                  <a:pt x="0" y="465058"/>
                  <a:pt x="63608" y="310539"/>
                  <a:pt x="190823" y="186324"/>
                </a:cubicBezTo>
                <a:cubicBezTo>
                  <a:pt x="318039" y="62108"/>
                  <a:pt x="474659" y="0"/>
                  <a:pt x="6606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8"/>
          <p:cNvSpPr>
            <a:spLocks noGrp="1"/>
          </p:cNvSpPr>
          <p:nvPr>
            <p:ph type="pic" sz="quarter" idx="86"/>
          </p:nvPr>
        </p:nvSpPr>
        <p:spPr>
          <a:xfrm>
            <a:off x="2941637" y="3048000"/>
            <a:ext cx="7255052" cy="8154152"/>
          </a:xfrm>
          <a:custGeom>
            <a:avLst/>
            <a:gdLst/>
            <a:ahLst/>
            <a:cxnLst/>
            <a:rect l="l" t="t" r="r" b="b"/>
            <a:pathLst>
              <a:path w="1099938" h="1258357">
                <a:moveTo>
                  <a:pt x="280835" y="241230"/>
                </a:moveTo>
                <a:lnTo>
                  <a:pt x="280835" y="613877"/>
                </a:lnTo>
                <a:lnTo>
                  <a:pt x="486061" y="613877"/>
                </a:lnTo>
                <a:cubicBezTo>
                  <a:pt x="582073" y="613877"/>
                  <a:pt x="647481" y="598275"/>
                  <a:pt x="682285" y="567071"/>
                </a:cubicBezTo>
                <a:cubicBezTo>
                  <a:pt x="717090" y="535867"/>
                  <a:pt x="734492" y="486361"/>
                  <a:pt x="734492" y="418552"/>
                </a:cubicBezTo>
                <a:cubicBezTo>
                  <a:pt x="734492" y="350744"/>
                  <a:pt x="716490" y="304238"/>
                  <a:pt x="680485" y="279035"/>
                </a:cubicBezTo>
                <a:cubicBezTo>
                  <a:pt x="644481" y="253832"/>
                  <a:pt x="581473" y="241230"/>
                  <a:pt x="491461" y="241230"/>
                </a:cubicBezTo>
                <a:close/>
                <a:moveTo>
                  <a:pt x="0" y="0"/>
                </a:moveTo>
                <a:lnTo>
                  <a:pt x="477060" y="0"/>
                </a:lnTo>
                <a:cubicBezTo>
                  <a:pt x="672684" y="0"/>
                  <a:pt x="812202" y="33004"/>
                  <a:pt x="895612" y="99012"/>
                </a:cubicBezTo>
                <a:cubicBezTo>
                  <a:pt x="979022" y="165021"/>
                  <a:pt x="1020728" y="271234"/>
                  <a:pt x="1020728" y="417652"/>
                </a:cubicBezTo>
                <a:cubicBezTo>
                  <a:pt x="1020728" y="619277"/>
                  <a:pt x="940918" y="749494"/>
                  <a:pt x="781298" y="808301"/>
                </a:cubicBezTo>
                <a:lnTo>
                  <a:pt x="1099938" y="1258357"/>
                </a:lnTo>
                <a:lnTo>
                  <a:pt x="754294" y="1258357"/>
                </a:lnTo>
                <a:lnTo>
                  <a:pt x="475259" y="856907"/>
                </a:lnTo>
                <a:lnTo>
                  <a:pt x="280835" y="856907"/>
                </a:lnTo>
                <a:lnTo>
                  <a:pt x="280835" y="1258357"/>
                </a:lnTo>
                <a:lnTo>
                  <a:pt x="0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89"/>
          <p:cNvSpPr>
            <a:spLocks noGrp="1"/>
          </p:cNvSpPr>
          <p:nvPr>
            <p:ph type="pic" sz="quarter" idx="87"/>
          </p:nvPr>
        </p:nvSpPr>
        <p:spPr>
          <a:xfrm>
            <a:off x="14828837" y="2895600"/>
            <a:ext cx="6590134" cy="8434097"/>
          </a:xfrm>
          <a:custGeom>
            <a:avLst/>
            <a:gdLst/>
            <a:ahLst/>
            <a:cxnLst/>
            <a:rect l="l" t="t" r="r" b="b"/>
            <a:pathLst>
              <a:path w="999125" h="1301563">
                <a:moveTo>
                  <a:pt x="504063" y="0"/>
                </a:moveTo>
                <a:cubicBezTo>
                  <a:pt x="588073" y="0"/>
                  <a:pt x="672084" y="14402"/>
                  <a:pt x="756094" y="43206"/>
                </a:cubicBezTo>
                <a:cubicBezTo>
                  <a:pt x="840105" y="72009"/>
                  <a:pt x="913314" y="112814"/>
                  <a:pt x="975722" y="165621"/>
                </a:cubicBezTo>
                <a:lnTo>
                  <a:pt x="833504" y="370847"/>
                </a:lnTo>
                <a:cubicBezTo>
                  <a:pt x="724290" y="288036"/>
                  <a:pt x="611476" y="246631"/>
                  <a:pt x="495062" y="246631"/>
                </a:cubicBezTo>
                <a:cubicBezTo>
                  <a:pt x="448256" y="246631"/>
                  <a:pt x="411351" y="257733"/>
                  <a:pt x="384348" y="279935"/>
                </a:cubicBezTo>
                <a:cubicBezTo>
                  <a:pt x="357345" y="302138"/>
                  <a:pt x="343843" y="331542"/>
                  <a:pt x="343843" y="368146"/>
                </a:cubicBezTo>
                <a:cubicBezTo>
                  <a:pt x="343843" y="404751"/>
                  <a:pt x="360345" y="433855"/>
                  <a:pt x="393349" y="455457"/>
                </a:cubicBezTo>
                <a:cubicBezTo>
                  <a:pt x="426353" y="477060"/>
                  <a:pt x="502563" y="502563"/>
                  <a:pt x="621978" y="531967"/>
                </a:cubicBezTo>
                <a:cubicBezTo>
                  <a:pt x="741392" y="561370"/>
                  <a:pt x="834104" y="605476"/>
                  <a:pt x="900112" y="664283"/>
                </a:cubicBezTo>
                <a:cubicBezTo>
                  <a:pt x="966121" y="723091"/>
                  <a:pt x="999125" y="808901"/>
                  <a:pt x="999125" y="921715"/>
                </a:cubicBezTo>
                <a:cubicBezTo>
                  <a:pt x="999125" y="1034530"/>
                  <a:pt x="956819" y="1126041"/>
                  <a:pt x="872209" y="1196250"/>
                </a:cubicBezTo>
                <a:cubicBezTo>
                  <a:pt x="787598" y="1266459"/>
                  <a:pt x="676284" y="1301563"/>
                  <a:pt x="538267" y="1301563"/>
                </a:cubicBezTo>
                <a:cubicBezTo>
                  <a:pt x="339042" y="1301563"/>
                  <a:pt x="159620" y="1227754"/>
                  <a:pt x="0" y="1080135"/>
                </a:cubicBezTo>
                <a:lnTo>
                  <a:pt x="167421" y="874910"/>
                </a:lnTo>
                <a:cubicBezTo>
                  <a:pt x="303038" y="993724"/>
                  <a:pt x="428453" y="1053132"/>
                  <a:pt x="543668" y="1053132"/>
                </a:cubicBezTo>
                <a:cubicBezTo>
                  <a:pt x="595274" y="1053132"/>
                  <a:pt x="635779" y="1042031"/>
                  <a:pt x="665183" y="1019828"/>
                </a:cubicBezTo>
                <a:cubicBezTo>
                  <a:pt x="694587" y="997625"/>
                  <a:pt x="709288" y="967621"/>
                  <a:pt x="709288" y="929817"/>
                </a:cubicBezTo>
                <a:cubicBezTo>
                  <a:pt x="709288" y="892012"/>
                  <a:pt x="693687" y="862008"/>
                  <a:pt x="662483" y="839805"/>
                </a:cubicBezTo>
                <a:cubicBezTo>
                  <a:pt x="631279" y="817603"/>
                  <a:pt x="569471" y="795100"/>
                  <a:pt x="477059" y="772297"/>
                </a:cubicBezTo>
                <a:cubicBezTo>
                  <a:pt x="330641" y="737493"/>
                  <a:pt x="223528" y="692187"/>
                  <a:pt x="155719" y="636380"/>
                </a:cubicBezTo>
                <a:cubicBezTo>
                  <a:pt x="87911" y="580573"/>
                  <a:pt x="54007" y="492962"/>
                  <a:pt x="54007" y="373547"/>
                </a:cubicBezTo>
                <a:cubicBezTo>
                  <a:pt x="54007" y="254132"/>
                  <a:pt x="96912" y="162021"/>
                  <a:pt x="182723" y="97212"/>
                </a:cubicBezTo>
                <a:cubicBezTo>
                  <a:pt x="268533" y="32404"/>
                  <a:pt x="375647" y="0"/>
                  <a:pt x="50406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3422831"/>
            <a:ext cx="13228636" cy="739756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462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0"/>
          <p:cNvSpPr>
            <a:spLocks noGrp="1"/>
          </p:cNvSpPr>
          <p:nvPr>
            <p:ph type="pic" sz="quarter" idx="88"/>
          </p:nvPr>
        </p:nvSpPr>
        <p:spPr>
          <a:xfrm>
            <a:off x="3017837" y="3504448"/>
            <a:ext cx="6554470" cy="8154152"/>
          </a:xfrm>
          <a:custGeom>
            <a:avLst/>
            <a:gdLst/>
            <a:ahLst/>
            <a:cxnLst/>
            <a:rect l="l" t="t" r="r" b="b"/>
            <a:pathLst>
              <a:path w="993724" h="1258357">
                <a:moveTo>
                  <a:pt x="0" y="0"/>
                </a:moveTo>
                <a:lnTo>
                  <a:pt x="993724" y="0"/>
                </a:lnTo>
                <a:lnTo>
                  <a:pt x="993724" y="243030"/>
                </a:lnTo>
                <a:lnTo>
                  <a:pt x="637279" y="243030"/>
                </a:lnTo>
                <a:lnTo>
                  <a:pt x="637279" y="1258357"/>
                </a:lnTo>
                <a:lnTo>
                  <a:pt x="356444" y="1258357"/>
                </a:lnTo>
                <a:lnTo>
                  <a:pt x="356444" y="243030"/>
                </a:lnTo>
                <a:lnTo>
                  <a:pt x="0" y="24303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1"/>
          <p:cNvSpPr>
            <a:spLocks noGrp="1"/>
          </p:cNvSpPr>
          <p:nvPr>
            <p:ph type="pic" sz="quarter" idx="89"/>
          </p:nvPr>
        </p:nvSpPr>
        <p:spPr>
          <a:xfrm>
            <a:off x="13914437" y="3200400"/>
            <a:ext cx="7112589" cy="8235827"/>
          </a:xfrm>
          <a:custGeom>
            <a:avLst/>
            <a:gdLst/>
            <a:ahLst/>
            <a:cxnLst/>
            <a:rect l="l" t="t" r="r" b="b"/>
            <a:pathLst>
              <a:path w="1078335" h="1270959">
                <a:moveTo>
                  <a:pt x="0" y="0"/>
                </a:moveTo>
                <a:lnTo>
                  <a:pt x="280835" y="0"/>
                </a:lnTo>
                <a:lnTo>
                  <a:pt x="280835" y="694887"/>
                </a:lnTo>
                <a:cubicBezTo>
                  <a:pt x="280835" y="795699"/>
                  <a:pt x="304238" y="875209"/>
                  <a:pt x="351044" y="933417"/>
                </a:cubicBezTo>
                <a:cubicBezTo>
                  <a:pt x="397850" y="991624"/>
                  <a:pt x="460858" y="1020728"/>
                  <a:pt x="540068" y="1020728"/>
                </a:cubicBezTo>
                <a:cubicBezTo>
                  <a:pt x="619278" y="1020728"/>
                  <a:pt x="681986" y="991624"/>
                  <a:pt x="728191" y="933417"/>
                </a:cubicBezTo>
                <a:cubicBezTo>
                  <a:pt x="774397" y="875209"/>
                  <a:pt x="797500" y="795699"/>
                  <a:pt x="797500" y="694887"/>
                </a:cubicBezTo>
                <a:lnTo>
                  <a:pt x="797500" y="0"/>
                </a:lnTo>
                <a:lnTo>
                  <a:pt x="1078335" y="0"/>
                </a:lnTo>
                <a:lnTo>
                  <a:pt x="1078335" y="703888"/>
                </a:lnTo>
                <a:cubicBezTo>
                  <a:pt x="1078335" y="886311"/>
                  <a:pt x="1027929" y="1026428"/>
                  <a:pt x="927116" y="1124240"/>
                </a:cubicBezTo>
                <a:cubicBezTo>
                  <a:pt x="826304" y="1222053"/>
                  <a:pt x="697287" y="1270959"/>
                  <a:pt x="540068" y="1270959"/>
                </a:cubicBezTo>
                <a:cubicBezTo>
                  <a:pt x="382848" y="1270959"/>
                  <a:pt x="253532" y="1221753"/>
                  <a:pt x="152119" y="1123340"/>
                </a:cubicBezTo>
                <a:cubicBezTo>
                  <a:pt x="50707" y="1024928"/>
                  <a:pt x="0" y="885111"/>
                  <a:pt x="0" y="70388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2"/>
          <p:cNvSpPr>
            <a:spLocks noGrp="1"/>
          </p:cNvSpPr>
          <p:nvPr>
            <p:ph type="pic" sz="quarter" idx="90"/>
          </p:nvPr>
        </p:nvSpPr>
        <p:spPr>
          <a:xfrm>
            <a:off x="2865437" y="3352800"/>
            <a:ext cx="8240614" cy="8154152"/>
          </a:xfrm>
          <a:custGeom>
            <a:avLst/>
            <a:gdLst/>
            <a:ahLst/>
            <a:cxnLst/>
            <a:rect l="l" t="t" r="r" b="b"/>
            <a:pathLst>
              <a:path w="1249356" h="1258357">
                <a:moveTo>
                  <a:pt x="0" y="0"/>
                </a:moveTo>
                <a:lnTo>
                  <a:pt x="304238" y="0"/>
                </a:lnTo>
                <a:lnTo>
                  <a:pt x="624678" y="801100"/>
                </a:lnTo>
                <a:lnTo>
                  <a:pt x="945118" y="0"/>
                </a:lnTo>
                <a:lnTo>
                  <a:pt x="1249356" y="0"/>
                </a:lnTo>
                <a:lnTo>
                  <a:pt x="743493" y="1258357"/>
                </a:lnTo>
                <a:lnTo>
                  <a:pt x="505863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3"/>
          <p:cNvSpPr>
            <a:spLocks noGrp="1"/>
          </p:cNvSpPr>
          <p:nvPr>
            <p:ph type="pic" sz="quarter" idx="91"/>
          </p:nvPr>
        </p:nvSpPr>
        <p:spPr>
          <a:xfrm>
            <a:off x="9799637" y="3352800"/>
            <a:ext cx="12170911" cy="8154152"/>
          </a:xfrm>
          <a:custGeom>
            <a:avLst/>
            <a:gdLst/>
            <a:ahLst/>
            <a:cxnLst/>
            <a:rect l="l" t="t" r="r" b="b"/>
            <a:pathLst>
              <a:path w="1845230" h="1258357">
                <a:moveTo>
                  <a:pt x="0" y="0"/>
                </a:moveTo>
                <a:lnTo>
                  <a:pt x="304238" y="0"/>
                </a:lnTo>
                <a:lnTo>
                  <a:pt x="552669" y="723690"/>
                </a:lnTo>
                <a:lnTo>
                  <a:pt x="775897" y="0"/>
                </a:lnTo>
                <a:lnTo>
                  <a:pt x="1069333" y="0"/>
                </a:lnTo>
                <a:lnTo>
                  <a:pt x="1290761" y="723690"/>
                </a:lnTo>
                <a:lnTo>
                  <a:pt x="1540992" y="0"/>
                </a:lnTo>
                <a:lnTo>
                  <a:pt x="1845230" y="0"/>
                </a:lnTo>
                <a:lnTo>
                  <a:pt x="1405975" y="1258357"/>
                </a:lnTo>
                <a:lnTo>
                  <a:pt x="1197149" y="1258357"/>
                </a:lnTo>
                <a:lnTo>
                  <a:pt x="921715" y="383448"/>
                </a:lnTo>
                <a:lnTo>
                  <a:pt x="648081" y="1258357"/>
                </a:lnTo>
                <a:lnTo>
                  <a:pt x="439254" y="125835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4"/>
          <p:cNvSpPr>
            <a:spLocks noGrp="1"/>
          </p:cNvSpPr>
          <p:nvPr>
            <p:ph type="pic" sz="quarter" idx="92"/>
          </p:nvPr>
        </p:nvSpPr>
        <p:spPr>
          <a:xfrm>
            <a:off x="3003827" y="3048000"/>
            <a:ext cx="8015010" cy="8154152"/>
          </a:xfrm>
          <a:custGeom>
            <a:avLst/>
            <a:gdLst/>
            <a:ahLst/>
            <a:cxnLst/>
            <a:rect l="l" t="t" r="r" b="b"/>
            <a:pathLst>
              <a:path w="1215152" h="1258357">
                <a:moveTo>
                  <a:pt x="28804" y="0"/>
                </a:moveTo>
                <a:lnTo>
                  <a:pt x="365446" y="0"/>
                </a:lnTo>
                <a:lnTo>
                  <a:pt x="604876" y="372646"/>
                </a:lnTo>
                <a:lnTo>
                  <a:pt x="844305" y="0"/>
                </a:lnTo>
                <a:lnTo>
                  <a:pt x="1182748" y="0"/>
                </a:lnTo>
                <a:lnTo>
                  <a:pt x="790299" y="606676"/>
                </a:lnTo>
                <a:lnTo>
                  <a:pt x="1215152" y="1258357"/>
                </a:lnTo>
                <a:lnTo>
                  <a:pt x="873109" y="1258357"/>
                </a:lnTo>
                <a:lnTo>
                  <a:pt x="604876" y="844305"/>
                </a:lnTo>
                <a:lnTo>
                  <a:pt x="338442" y="1258357"/>
                </a:lnTo>
                <a:lnTo>
                  <a:pt x="0" y="1258357"/>
                </a:lnTo>
                <a:lnTo>
                  <a:pt x="423053" y="61387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5"/>
          <p:cNvSpPr>
            <a:spLocks noGrp="1"/>
          </p:cNvSpPr>
          <p:nvPr>
            <p:ph type="pic" sz="quarter" idx="93"/>
          </p:nvPr>
        </p:nvSpPr>
        <p:spPr>
          <a:xfrm>
            <a:off x="13914437" y="3200400"/>
            <a:ext cx="7599408" cy="8154152"/>
          </a:xfrm>
          <a:custGeom>
            <a:avLst/>
            <a:gdLst/>
            <a:ahLst/>
            <a:cxnLst/>
            <a:rect l="l" t="t" r="r" b="b"/>
            <a:pathLst>
              <a:path w="1152144" h="1258357">
                <a:moveTo>
                  <a:pt x="0" y="0"/>
                </a:moveTo>
                <a:lnTo>
                  <a:pt x="304238" y="0"/>
                </a:lnTo>
                <a:lnTo>
                  <a:pt x="576072" y="468058"/>
                </a:lnTo>
                <a:lnTo>
                  <a:pt x="847906" y="0"/>
                </a:lnTo>
                <a:lnTo>
                  <a:pt x="1152144" y="0"/>
                </a:lnTo>
                <a:lnTo>
                  <a:pt x="716490" y="761495"/>
                </a:lnTo>
                <a:lnTo>
                  <a:pt x="716490" y="1258357"/>
                </a:lnTo>
                <a:lnTo>
                  <a:pt x="435655" y="1258357"/>
                </a:lnTo>
                <a:lnTo>
                  <a:pt x="435655" y="761495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96"/>
          <p:cNvSpPr>
            <a:spLocks noGrp="1"/>
          </p:cNvSpPr>
          <p:nvPr>
            <p:ph type="pic" sz="quarter" idx="94"/>
          </p:nvPr>
        </p:nvSpPr>
        <p:spPr>
          <a:xfrm>
            <a:off x="2713037" y="2971800"/>
            <a:ext cx="6946332" cy="8154096"/>
          </a:xfrm>
          <a:custGeom>
            <a:avLst/>
            <a:gdLst/>
            <a:ahLst/>
            <a:cxnLst/>
            <a:rect l="l" t="t" r="r" b="b"/>
            <a:pathLst>
              <a:path w="1053132" h="1258357">
                <a:moveTo>
                  <a:pt x="21603" y="0"/>
                </a:moveTo>
                <a:lnTo>
                  <a:pt x="1042330" y="0"/>
                </a:lnTo>
                <a:lnTo>
                  <a:pt x="1042330" y="194424"/>
                </a:lnTo>
                <a:lnTo>
                  <a:pt x="385248" y="1013527"/>
                </a:lnTo>
                <a:lnTo>
                  <a:pt x="1053132" y="1013527"/>
                </a:lnTo>
                <a:lnTo>
                  <a:pt x="1053132" y="1258357"/>
                </a:lnTo>
                <a:lnTo>
                  <a:pt x="0" y="1258357"/>
                </a:lnTo>
                <a:lnTo>
                  <a:pt x="0" y="1065733"/>
                </a:lnTo>
                <a:lnTo>
                  <a:pt x="658882" y="243030"/>
                </a:lnTo>
                <a:lnTo>
                  <a:pt x="21603" y="24303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335435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7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0356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5295631" y="5895072"/>
            <a:ext cx="5248206" cy="80495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lnTo>
                  <a:pt x="0" y="804952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580631" y="5895072"/>
            <a:ext cx="5248206" cy="80495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lnTo>
                  <a:pt x="0" y="804952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941831" y="5895072"/>
            <a:ext cx="5248206" cy="80495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lnTo>
                  <a:pt x="0" y="804952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29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5524231" y="3913872"/>
            <a:ext cx="5248206" cy="64493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cubicBezTo>
                  <a:pt x="4373505" y="9391116"/>
                  <a:pt x="874701" y="9391116"/>
                  <a:pt x="0" y="80495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313237" y="3886200"/>
            <a:ext cx="5248206" cy="64493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cubicBezTo>
                  <a:pt x="4373505" y="9391116"/>
                  <a:pt x="874701" y="9391116"/>
                  <a:pt x="0" y="80495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875837" y="3913872"/>
            <a:ext cx="5248206" cy="6449328"/>
          </a:xfrm>
          <a:custGeom>
            <a:avLst/>
            <a:gdLst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  <a:gd name="connsiteX0" fmla="*/ 0 w 5248206"/>
              <a:gd name="connsiteY0" fmla="*/ 0 h 8049528"/>
              <a:gd name="connsiteX1" fmla="*/ 5248206 w 5248206"/>
              <a:gd name="connsiteY1" fmla="*/ 0 h 8049528"/>
              <a:gd name="connsiteX2" fmla="*/ 5248206 w 5248206"/>
              <a:gd name="connsiteY2" fmla="*/ 8049528 h 8049528"/>
              <a:gd name="connsiteX3" fmla="*/ 0 w 5248206"/>
              <a:gd name="connsiteY3" fmla="*/ 8049528 h 8049528"/>
              <a:gd name="connsiteX4" fmla="*/ 0 w 5248206"/>
              <a:gd name="connsiteY4" fmla="*/ 0 h 8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8206" h="8049528">
                <a:moveTo>
                  <a:pt x="0" y="0"/>
                </a:moveTo>
                <a:cubicBezTo>
                  <a:pt x="874701" y="-1341588"/>
                  <a:pt x="4373505" y="-1341588"/>
                  <a:pt x="5248206" y="0"/>
                </a:cubicBezTo>
                <a:lnTo>
                  <a:pt x="5248206" y="8049528"/>
                </a:lnTo>
                <a:cubicBezTo>
                  <a:pt x="4373505" y="9391116"/>
                  <a:pt x="874701" y="9391116"/>
                  <a:pt x="0" y="80495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114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560637" y="1828800"/>
            <a:ext cx="10059255" cy="10138535"/>
          </a:xfrm>
          <a:custGeom>
            <a:avLst/>
            <a:gdLst>
              <a:gd name="connsiteX0" fmla="*/ 0 w 3904908"/>
              <a:gd name="connsiteY0" fmla="*/ 0 h 5763528"/>
              <a:gd name="connsiteX1" fmla="*/ 3904908 w 3904908"/>
              <a:gd name="connsiteY1" fmla="*/ 0 h 5763528"/>
              <a:gd name="connsiteX2" fmla="*/ 3904908 w 3904908"/>
              <a:gd name="connsiteY2" fmla="*/ 5763528 h 5763528"/>
              <a:gd name="connsiteX3" fmla="*/ 0 w 3904908"/>
              <a:gd name="connsiteY3" fmla="*/ 5763528 h 5763528"/>
              <a:gd name="connsiteX4" fmla="*/ 0 w 3904908"/>
              <a:gd name="connsiteY4" fmla="*/ 0 h 5763528"/>
              <a:gd name="connsiteX0" fmla="*/ 0 w 3904908"/>
              <a:gd name="connsiteY0" fmla="*/ 0 h 5763528"/>
              <a:gd name="connsiteX1" fmla="*/ 3904908 w 3904908"/>
              <a:gd name="connsiteY1" fmla="*/ 0 h 5763528"/>
              <a:gd name="connsiteX2" fmla="*/ 3904908 w 3904908"/>
              <a:gd name="connsiteY2" fmla="*/ 5763528 h 5763528"/>
              <a:gd name="connsiteX3" fmla="*/ 0 w 3904908"/>
              <a:gd name="connsiteY3" fmla="*/ 5763528 h 5763528"/>
              <a:gd name="connsiteX4" fmla="*/ 0 w 3904908"/>
              <a:gd name="connsiteY4" fmla="*/ 0 h 5763528"/>
              <a:gd name="connsiteX0" fmla="*/ 0 w 3904908"/>
              <a:gd name="connsiteY0" fmla="*/ 0 h 6872719"/>
              <a:gd name="connsiteX1" fmla="*/ 3904908 w 3904908"/>
              <a:gd name="connsiteY1" fmla="*/ 0 h 6872719"/>
              <a:gd name="connsiteX2" fmla="*/ 3904908 w 3904908"/>
              <a:gd name="connsiteY2" fmla="*/ 5763528 h 6872719"/>
              <a:gd name="connsiteX3" fmla="*/ 0 w 3904908"/>
              <a:gd name="connsiteY3" fmla="*/ 5763528 h 6872719"/>
              <a:gd name="connsiteX4" fmla="*/ 0 w 3904908"/>
              <a:gd name="connsiteY4" fmla="*/ 0 h 6872719"/>
              <a:gd name="connsiteX0" fmla="*/ 0 w 5488466"/>
              <a:gd name="connsiteY0" fmla="*/ 0 h 7115337"/>
              <a:gd name="connsiteX1" fmla="*/ 3904908 w 5488466"/>
              <a:gd name="connsiteY1" fmla="*/ 0 h 7115337"/>
              <a:gd name="connsiteX2" fmla="*/ 3904908 w 5488466"/>
              <a:gd name="connsiteY2" fmla="*/ 5763528 h 7115337"/>
              <a:gd name="connsiteX3" fmla="*/ 0 w 5488466"/>
              <a:gd name="connsiteY3" fmla="*/ 5763528 h 7115337"/>
              <a:gd name="connsiteX4" fmla="*/ 0 w 5488466"/>
              <a:gd name="connsiteY4" fmla="*/ 0 h 7115337"/>
              <a:gd name="connsiteX0" fmla="*/ 0 w 5488466"/>
              <a:gd name="connsiteY0" fmla="*/ 1109191 h 8224528"/>
              <a:gd name="connsiteX1" fmla="*/ 3904908 w 5488466"/>
              <a:gd name="connsiteY1" fmla="*/ 1109191 h 8224528"/>
              <a:gd name="connsiteX2" fmla="*/ 3904908 w 5488466"/>
              <a:gd name="connsiteY2" fmla="*/ 6872719 h 8224528"/>
              <a:gd name="connsiteX3" fmla="*/ 0 w 5488466"/>
              <a:gd name="connsiteY3" fmla="*/ 6872719 h 8224528"/>
              <a:gd name="connsiteX4" fmla="*/ 0 w 5488466"/>
              <a:gd name="connsiteY4" fmla="*/ 1109191 h 8224528"/>
              <a:gd name="connsiteX0" fmla="*/ 0 w 5488466"/>
              <a:gd name="connsiteY0" fmla="*/ 1109191 h 8224528"/>
              <a:gd name="connsiteX1" fmla="*/ 3904908 w 5488466"/>
              <a:gd name="connsiteY1" fmla="*/ 1109191 h 8224528"/>
              <a:gd name="connsiteX2" fmla="*/ 3904908 w 5488466"/>
              <a:gd name="connsiteY2" fmla="*/ 6872719 h 8224528"/>
              <a:gd name="connsiteX3" fmla="*/ 0 w 5488466"/>
              <a:gd name="connsiteY3" fmla="*/ 6872719 h 8224528"/>
              <a:gd name="connsiteX4" fmla="*/ 0 w 5488466"/>
              <a:gd name="connsiteY4" fmla="*/ 1109191 h 8224528"/>
              <a:gd name="connsiteX0" fmla="*/ 434381 w 6215545"/>
              <a:gd name="connsiteY0" fmla="*/ 698836 h 7866938"/>
              <a:gd name="connsiteX1" fmla="*/ 4471585 w 6215545"/>
              <a:gd name="connsiteY1" fmla="*/ 749166 h 7866938"/>
              <a:gd name="connsiteX2" fmla="*/ 4471585 w 6215545"/>
              <a:gd name="connsiteY2" fmla="*/ 6512694 h 7866938"/>
              <a:gd name="connsiteX3" fmla="*/ 566677 w 6215545"/>
              <a:gd name="connsiteY3" fmla="*/ 6512694 h 7866938"/>
              <a:gd name="connsiteX4" fmla="*/ 434381 w 6215545"/>
              <a:gd name="connsiteY4" fmla="*/ 698836 h 7866938"/>
              <a:gd name="connsiteX0" fmla="*/ 441850 w 5040943"/>
              <a:gd name="connsiteY0" fmla="*/ 560380 h 7080671"/>
              <a:gd name="connsiteX1" fmla="*/ 4589301 w 5040943"/>
              <a:gd name="connsiteY1" fmla="*/ 887523 h 7080671"/>
              <a:gd name="connsiteX2" fmla="*/ 4479054 w 5040943"/>
              <a:gd name="connsiteY2" fmla="*/ 6374238 h 7080671"/>
              <a:gd name="connsiteX3" fmla="*/ 574146 w 5040943"/>
              <a:gd name="connsiteY3" fmla="*/ 6374238 h 7080671"/>
              <a:gd name="connsiteX4" fmla="*/ 441850 w 5040943"/>
              <a:gd name="connsiteY4" fmla="*/ 560380 h 7080671"/>
              <a:gd name="connsiteX0" fmla="*/ 558615 w 6702313"/>
              <a:gd name="connsiteY0" fmla="*/ 561675 h 7095978"/>
              <a:gd name="connsiteX1" fmla="*/ 4706066 w 6702313"/>
              <a:gd name="connsiteY1" fmla="*/ 888818 h 7095978"/>
              <a:gd name="connsiteX2" fmla="*/ 6536167 w 6702313"/>
              <a:gd name="connsiteY2" fmla="*/ 6400698 h 7095978"/>
              <a:gd name="connsiteX3" fmla="*/ 690911 w 6702313"/>
              <a:gd name="connsiteY3" fmla="*/ 6375533 h 7095978"/>
              <a:gd name="connsiteX4" fmla="*/ 558615 w 6702313"/>
              <a:gd name="connsiteY4" fmla="*/ 561675 h 7095978"/>
              <a:gd name="connsiteX0" fmla="*/ 543846 w 6657077"/>
              <a:gd name="connsiteY0" fmla="*/ 438619 h 6954220"/>
              <a:gd name="connsiteX1" fmla="*/ 4448754 w 6657077"/>
              <a:gd name="connsiteY1" fmla="*/ 1067739 h 6954220"/>
              <a:gd name="connsiteX2" fmla="*/ 6521398 w 6657077"/>
              <a:gd name="connsiteY2" fmla="*/ 6277642 h 6954220"/>
              <a:gd name="connsiteX3" fmla="*/ 676142 w 6657077"/>
              <a:gd name="connsiteY3" fmla="*/ 6252477 h 6954220"/>
              <a:gd name="connsiteX4" fmla="*/ 543846 w 6657077"/>
              <a:gd name="connsiteY4" fmla="*/ 438619 h 6954220"/>
              <a:gd name="connsiteX0" fmla="*/ 771305 w 6903879"/>
              <a:gd name="connsiteY0" fmla="*/ 527872 h 7927761"/>
              <a:gd name="connsiteX1" fmla="*/ 4676213 w 6903879"/>
              <a:gd name="connsiteY1" fmla="*/ 1156992 h 7927761"/>
              <a:gd name="connsiteX2" fmla="*/ 6748857 w 6903879"/>
              <a:gd name="connsiteY2" fmla="*/ 6366895 h 7927761"/>
              <a:gd name="connsiteX3" fmla="*/ 550811 w 6903879"/>
              <a:gd name="connsiteY3" fmla="*/ 7549639 h 7927761"/>
              <a:gd name="connsiteX4" fmla="*/ 771305 w 6903879"/>
              <a:gd name="connsiteY4" fmla="*/ 527872 h 7927761"/>
              <a:gd name="connsiteX0" fmla="*/ 802598 w 7034359"/>
              <a:gd name="connsiteY0" fmla="*/ 681148 h 8091515"/>
              <a:gd name="connsiteX1" fmla="*/ 5346939 w 7034359"/>
              <a:gd name="connsiteY1" fmla="*/ 932796 h 8091515"/>
              <a:gd name="connsiteX2" fmla="*/ 6780150 w 7034359"/>
              <a:gd name="connsiteY2" fmla="*/ 6520171 h 8091515"/>
              <a:gd name="connsiteX3" fmla="*/ 582104 w 7034359"/>
              <a:gd name="connsiteY3" fmla="*/ 7702915 h 8091515"/>
              <a:gd name="connsiteX4" fmla="*/ 802598 w 7034359"/>
              <a:gd name="connsiteY4" fmla="*/ 681148 h 809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4359" h="8091515">
                <a:moveTo>
                  <a:pt x="802598" y="681148"/>
                </a:moveTo>
                <a:cubicBezTo>
                  <a:pt x="1596737" y="-447205"/>
                  <a:pt x="4350680" y="-40375"/>
                  <a:pt x="5346939" y="932796"/>
                </a:cubicBezTo>
                <a:cubicBezTo>
                  <a:pt x="6343198" y="1905967"/>
                  <a:pt x="7574289" y="5391818"/>
                  <a:pt x="6780150" y="6520171"/>
                </a:cubicBezTo>
                <a:cubicBezTo>
                  <a:pt x="5986011" y="7648524"/>
                  <a:pt x="1578363" y="8676086"/>
                  <a:pt x="582104" y="7702915"/>
                </a:cubicBezTo>
                <a:cubicBezTo>
                  <a:pt x="-414155" y="6729745"/>
                  <a:pt x="8459" y="1809501"/>
                  <a:pt x="802598" y="6811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15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23675" cy="13944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3790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66637" y="1981200"/>
            <a:ext cx="9792772" cy="10641679"/>
          </a:xfrm>
          <a:custGeom>
            <a:avLst/>
            <a:gdLst>
              <a:gd name="connsiteX0" fmla="*/ 0 w 3904908"/>
              <a:gd name="connsiteY0" fmla="*/ 0 h 5763528"/>
              <a:gd name="connsiteX1" fmla="*/ 3904908 w 3904908"/>
              <a:gd name="connsiteY1" fmla="*/ 0 h 5763528"/>
              <a:gd name="connsiteX2" fmla="*/ 3904908 w 3904908"/>
              <a:gd name="connsiteY2" fmla="*/ 5763528 h 5763528"/>
              <a:gd name="connsiteX3" fmla="*/ 0 w 3904908"/>
              <a:gd name="connsiteY3" fmla="*/ 5763528 h 5763528"/>
              <a:gd name="connsiteX4" fmla="*/ 0 w 3904908"/>
              <a:gd name="connsiteY4" fmla="*/ 0 h 5763528"/>
              <a:gd name="connsiteX0" fmla="*/ 0 w 3904908"/>
              <a:gd name="connsiteY0" fmla="*/ 0 h 5763528"/>
              <a:gd name="connsiteX1" fmla="*/ 3904908 w 3904908"/>
              <a:gd name="connsiteY1" fmla="*/ 0 h 5763528"/>
              <a:gd name="connsiteX2" fmla="*/ 3904908 w 3904908"/>
              <a:gd name="connsiteY2" fmla="*/ 5763528 h 5763528"/>
              <a:gd name="connsiteX3" fmla="*/ 0 w 3904908"/>
              <a:gd name="connsiteY3" fmla="*/ 5763528 h 5763528"/>
              <a:gd name="connsiteX4" fmla="*/ 0 w 3904908"/>
              <a:gd name="connsiteY4" fmla="*/ 0 h 5763528"/>
              <a:gd name="connsiteX0" fmla="*/ 0 w 3904908"/>
              <a:gd name="connsiteY0" fmla="*/ 0 h 6872719"/>
              <a:gd name="connsiteX1" fmla="*/ 3904908 w 3904908"/>
              <a:gd name="connsiteY1" fmla="*/ 0 h 6872719"/>
              <a:gd name="connsiteX2" fmla="*/ 3904908 w 3904908"/>
              <a:gd name="connsiteY2" fmla="*/ 5763528 h 6872719"/>
              <a:gd name="connsiteX3" fmla="*/ 0 w 3904908"/>
              <a:gd name="connsiteY3" fmla="*/ 5763528 h 6872719"/>
              <a:gd name="connsiteX4" fmla="*/ 0 w 3904908"/>
              <a:gd name="connsiteY4" fmla="*/ 0 h 6872719"/>
              <a:gd name="connsiteX0" fmla="*/ 0 w 5488466"/>
              <a:gd name="connsiteY0" fmla="*/ 0 h 7115337"/>
              <a:gd name="connsiteX1" fmla="*/ 3904908 w 5488466"/>
              <a:gd name="connsiteY1" fmla="*/ 0 h 7115337"/>
              <a:gd name="connsiteX2" fmla="*/ 3904908 w 5488466"/>
              <a:gd name="connsiteY2" fmla="*/ 5763528 h 7115337"/>
              <a:gd name="connsiteX3" fmla="*/ 0 w 5488466"/>
              <a:gd name="connsiteY3" fmla="*/ 5763528 h 7115337"/>
              <a:gd name="connsiteX4" fmla="*/ 0 w 5488466"/>
              <a:gd name="connsiteY4" fmla="*/ 0 h 7115337"/>
              <a:gd name="connsiteX0" fmla="*/ 0 w 5488466"/>
              <a:gd name="connsiteY0" fmla="*/ 1109191 h 8224528"/>
              <a:gd name="connsiteX1" fmla="*/ 3904908 w 5488466"/>
              <a:gd name="connsiteY1" fmla="*/ 1109191 h 8224528"/>
              <a:gd name="connsiteX2" fmla="*/ 3904908 w 5488466"/>
              <a:gd name="connsiteY2" fmla="*/ 6872719 h 8224528"/>
              <a:gd name="connsiteX3" fmla="*/ 0 w 5488466"/>
              <a:gd name="connsiteY3" fmla="*/ 6872719 h 8224528"/>
              <a:gd name="connsiteX4" fmla="*/ 0 w 5488466"/>
              <a:gd name="connsiteY4" fmla="*/ 1109191 h 8224528"/>
              <a:gd name="connsiteX0" fmla="*/ 0 w 5488466"/>
              <a:gd name="connsiteY0" fmla="*/ 1109191 h 8224528"/>
              <a:gd name="connsiteX1" fmla="*/ 3904908 w 5488466"/>
              <a:gd name="connsiteY1" fmla="*/ 1109191 h 8224528"/>
              <a:gd name="connsiteX2" fmla="*/ 3904908 w 5488466"/>
              <a:gd name="connsiteY2" fmla="*/ 6872719 h 8224528"/>
              <a:gd name="connsiteX3" fmla="*/ 0 w 5488466"/>
              <a:gd name="connsiteY3" fmla="*/ 6872719 h 8224528"/>
              <a:gd name="connsiteX4" fmla="*/ 0 w 5488466"/>
              <a:gd name="connsiteY4" fmla="*/ 1109191 h 8224528"/>
              <a:gd name="connsiteX0" fmla="*/ 434381 w 6215545"/>
              <a:gd name="connsiteY0" fmla="*/ 698836 h 7866938"/>
              <a:gd name="connsiteX1" fmla="*/ 4471585 w 6215545"/>
              <a:gd name="connsiteY1" fmla="*/ 749166 h 7866938"/>
              <a:gd name="connsiteX2" fmla="*/ 4471585 w 6215545"/>
              <a:gd name="connsiteY2" fmla="*/ 6512694 h 7866938"/>
              <a:gd name="connsiteX3" fmla="*/ 566677 w 6215545"/>
              <a:gd name="connsiteY3" fmla="*/ 6512694 h 7866938"/>
              <a:gd name="connsiteX4" fmla="*/ 434381 w 6215545"/>
              <a:gd name="connsiteY4" fmla="*/ 698836 h 7866938"/>
              <a:gd name="connsiteX0" fmla="*/ 441850 w 5040943"/>
              <a:gd name="connsiteY0" fmla="*/ 560380 h 7080671"/>
              <a:gd name="connsiteX1" fmla="*/ 4589301 w 5040943"/>
              <a:gd name="connsiteY1" fmla="*/ 887523 h 7080671"/>
              <a:gd name="connsiteX2" fmla="*/ 4479054 w 5040943"/>
              <a:gd name="connsiteY2" fmla="*/ 6374238 h 7080671"/>
              <a:gd name="connsiteX3" fmla="*/ 574146 w 5040943"/>
              <a:gd name="connsiteY3" fmla="*/ 6374238 h 7080671"/>
              <a:gd name="connsiteX4" fmla="*/ 441850 w 5040943"/>
              <a:gd name="connsiteY4" fmla="*/ 560380 h 7080671"/>
              <a:gd name="connsiteX0" fmla="*/ 558615 w 6702313"/>
              <a:gd name="connsiteY0" fmla="*/ 561675 h 7095978"/>
              <a:gd name="connsiteX1" fmla="*/ 4706066 w 6702313"/>
              <a:gd name="connsiteY1" fmla="*/ 888818 h 7095978"/>
              <a:gd name="connsiteX2" fmla="*/ 6536167 w 6702313"/>
              <a:gd name="connsiteY2" fmla="*/ 6400698 h 7095978"/>
              <a:gd name="connsiteX3" fmla="*/ 690911 w 6702313"/>
              <a:gd name="connsiteY3" fmla="*/ 6375533 h 7095978"/>
              <a:gd name="connsiteX4" fmla="*/ 558615 w 6702313"/>
              <a:gd name="connsiteY4" fmla="*/ 561675 h 7095978"/>
              <a:gd name="connsiteX0" fmla="*/ 543846 w 6657077"/>
              <a:gd name="connsiteY0" fmla="*/ 438619 h 6954220"/>
              <a:gd name="connsiteX1" fmla="*/ 4448754 w 6657077"/>
              <a:gd name="connsiteY1" fmla="*/ 1067739 h 6954220"/>
              <a:gd name="connsiteX2" fmla="*/ 6521398 w 6657077"/>
              <a:gd name="connsiteY2" fmla="*/ 6277642 h 6954220"/>
              <a:gd name="connsiteX3" fmla="*/ 676142 w 6657077"/>
              <a:gd name="connsiteY3" fmla="*/ 6252477 h 6954220"/>
              <a:gd name="connsiteX4" fmla="*/ 543846 w 6657077"/>
              <a:gd name="connsiteY4" fmla="*/ 438619 h 6954220"/>
              <a:gd name="connsiteX0" fmla="*/ 771305 w 6903879"/>
              <a:gd name="connsiteY0" fmla="*/ 527872 h 7927761"/>
              <a:gd name="connsiteX1" fmla="*/ 4676213 w 6903879"/>
              <a:gd name="connsiteY1" fmla="*/ 1156992 h 7927761"/>
              <a:gd name="connsiteX2" fmla="*/ 6748857 w 6903879"/>
              <a:gd name="connsiteY2" fmla="*/ 6366895 h 7927761"/>
              <a:gd name="connsiteX3" fmla="*/ 550811 w 6903879"/>
              <a:gd name="connsiteY3" fmla="*/ 7549639 h 7927761"/>
              <a:gd name="connsiteX4" fmla="*/ 771305 w 6903879"/>
              <a:gd name="connsiteY4" fmla="*/ 527872 h 7927761"/>
              <a:gd name="connsiteX0" fmla="*/ 802598 w 7034359"/>
              <a:gd name="connsiteY0" fmla="*/ 681148 h 8091515"/>
              <a:gd name="connsiteX1" fmla="*/ 5346939 w 7034359"/>
              <a:gd name="connsiteY1" fmla="*/ 932796 h 8091515"/>
              <a:gd name="connsiteX2" fmla="*/ 6780150 w 7034359"/>
              <a:gd name="connsiteY2" fmla="*/ 6520171 h 8091515"/>
              <a:gd name="connsiteX3" fmla="*/ 582104 w 7034359"/>
              <a:gd name="connsiteY3" fmla="*/ 7702915 h 8091515"/>
              <a:gd name="connsiteX4" fmla="*/ 802598 w 7034359"/>
              <a:gd name="connsiteY4" fmla="*/ 681148 h 8091515"/>
              <a:gd name="connsiteX0" fmla="*/ 802598 w 7168005"/>
              <a:gd name="connsiteY0" fmla="*/ 681148 h 8047278"/>
              <a:gd name="connsiteX1" fmla="*/ 5346939 w 7168005"/>
              <a:gd name="connsiteY1" fmla="*/ 932796 h 8047278"/>
              <a:gd name="connsiteX2" fmla="*/ 6389697 w 7168005"/>
              <a:gd name="connsiteY2" fmla="*/ 2642301 h 8047278"/>
              <a:gd name="connsiteX3" fmla="*/ 6780150 w 7168005"/>
              <a:gd name="connsiteY3" fmla="*/ 6520171 h 8047278"/>
              <a:gd name="connsiteX4" fmla="*/ 582104 w 7168005"/>
              <a:gd name="connsiteY4" fmla="*/ 7702915 h 8047278"/>
              <a:gd name="connsiteX5" fmla="*/ 802598 w 7168005"/>
              <a:gd name="connsiteY5" fmla="*/ 681148 h 8047278"/>
              <a:gd name="connsiteX0" fmla="*/ 802598 w 7056284"/>
              <a:gd name="connsiteY0" fmla="*/ 681148 h 8031846"/>
              <a:gd name="connsiteX1" fmla="*/ 5346939 w 7056284"/>
              <a:gd name="connsiteY1" fmla="*/ 932796 h 8031846"/>
              <a:gd name="connsiteX2" fmla="*/ 6389697 w 7056284"/>
              <a:gd name="connsiteY2" fmla="*/ 2642301 h 8031846"/>
              <a:gd name="connsiteX3" fmla="*/ 6014857 w 7056284"/>
              <a:gd name="connsiteY3" fmla="*/ 3321749 h 8031846"/>
              <a:gd name="connsiteX4" fmla="*/ 6780150 w 7056284"/>
              <a:gd name="connsiteY4" fmla="*/ 6520171 h 8031846"/>
              <a:gd name="connsiteX5" fmla="*/ 582104 w 7056284"/>
              <a:gd name="connsiteY5" fmla="*/ 7702915 h 8031846"/>
              <a:gd name="connsiteX6" fmla="*/ 802598 w 7056284"/>
              <a:gd name="connsiteY6" fmla="*/ 681148 h 8031846"/>
              <a:gd name="connsiteX0" fmla="*/ 926886 w 7180572"/>
              <a:gd name="connsiteY0" fmla="*/ 681148 h 7812386"/>
              <a:gd name="connsiteX1" fmla="*/ 5471227 w 7180572"/>
              <a:gd name="connsiteY1" fmla="*/ 932796 h 7812386"/>
              <a:gd name="connsiteX2" fmla="*/ 6513985 w 7180572"/>
              <a:gd name="connsiteY2" fmla="*/ 2642301 h 7812386"/>
              <a:gd name="connsiteX3" fmla="*/ 6139145 w 7180572"/>
              <a:gd name="connsiteY3" fmla="*/ 3321749 h 7812386"/>
              <a:gd name="connsiteX4" fmla="*/ 6904438 w 7180572"/>
              <a:gd name="connsiteY4" fmla="*/ 6520171 h 7812386"/>
              <a:gd name="connsiteX5" fmla="*/ 706392 w 7180572"/>
              <a:gd name="connsiteY5" fmla="*/ 7702915 h 7812386"/>
              <a:gd name="connsiteX6" fmla="*/ 163755 w 7180572"/>
              <a:gd name="connsiteY6" fmla="*/ 4001197 h 7812386"/>
              <a:gd name="connsiteX7" fmla="*/ 926886 w 7180572"/>
              <a:gd name="connsiteY7" fmla="*/ 681148 h 7812386"/>
              <a:gd name="connsiteX0" fmla="*/ 610651 w 6864337"/>
              <a:gd name="connsiteY0" fmla="*/ 434193 h 7562387"/>
              <a:gd name="connsiteX1" fmla="*/ 5154992 w 6864337"/>
              <a:gd name="connsiteY1" fmla="*/ 685841 h 7562387"/>
              <a:gd name="connsiteX2" fmla="*/ 6197750 w 6864337"/>
              <a:gd name="connsiteY2" fmla="*/ 2395346 h 7562387"/>
              <a:gd name="connsiteX3" fmla="*/ 5822910 w 6864337"/>
              <a:gd name="connsiteY3" fmla="*/ 3074794 h 7562387"/>
              <a:gd name="connsiteX4" fmla="*/ 6588203 w 6864337"/>
              <a:gd name="connsiteY4" fmla="*/ 6273216 h 7562387"/>
              <a:gd name="connsiteX5" fmla="*/ 390157 w 6864337"/>
              <a:gd name="connsiteY5" fmla="*/ 7455960 h 7562387"/>
              <a:gd name="connsiteX6" fmla="*/ 641298 w 6864337"/>
              <a:gd name="connsiteY6" fmla="*/ 3804572 h 7562387"/>
              <a:gd name="connsiteX7" fmla="*/ 610651 w 6864337"/>
              <a:gd name="connsiteY7" fmla="*/ 434193 h 7562387"/>
              <a:gd name="connsiteX0" fmla="*/ 341702 w 6439412"/>
              <a:gd name="connsiteY0" fmla="*/ 434193 h 7764620"/>
              <a:gd name="connsiteX1" fmla="*/ 4886043 w 6439412"/>
              <a:gd name="connsiteY1" fmla="*/ 685841 h 7764620"/>
              <a:gd name="connsiteX2" fmla="*/ 5928801 w 6439412"/>
              <a:gd name="connsiteY2" fmla="*/ 2395346 h 7764620"/>
              <a:gd name="connsiteX3" fmla="*/ 5553961 w 6439412"/>
              <a:gd name="connsiteY3" fmla="*/ 3074794 h 7764620"/>
              <a:gd name="connsiteX4" fmla="*/ 6319254 w 6439412"/>
              <a:gd name="connsiteY4" fmla="*/ 6273216 h 7764620"/>
              <a:gd name="connsiteX5" fmla="*/ 2577291 w 6439412"/>
              <a:gd name="connsiteY5" fmla="*/ 7428297 h 7764620"/>
              <a:gd name="connsiteX6" fmla="*/ 121208 w 6439412"/>
              <a:gd name="connsiteY6" fmla="*/ 7455960 h 7764620"/>
              <a:gd name="connsiteX7" fmla="*/ 372349 w 6439412"/>
              <a:gd name="connsiteY7" fmla="*/ 3804572 h 7764620"/>
              <a:gd name="connsiteX8" fmla="*/ 341702 w 6439412"/>
              <a:gd name="connsiteY8" fmla="*/ 434193 h 7764620"/>
              <a:gd name="connsiteX0" fmla="*/ 344752 w 6439877"/>
              <a:gd name="connsiteY0" fmla="*/ 434193 h 7558055"/>
              <a:gd name="connsiteX1" fmla="*/ 4889093 w 6439877"/>
              <a:gd name="connsiteY1" fmla="*/ 685841 h 7558055"/>
              <a:gd name="connsiteX2" fmla="*/ 5931851 w 6439877"/>
              <a:gd name="connsiteY2" fmla="*/ 2395346 h 7558055"/>
              <a:gd name="connsiteX3" fmla="*/ 5557011 w 6439877"/>
              <a:gd name="connsiteY3" fmla="*/ 3074794 h 7558055"/>
              <a:gd name="connsiteX4" fmla="*/ 6322304 w 6439877"/>
              <a:gd name="connsiteY4" fmla="*/ 6273216 h 7558055"/>
              <a:gd name="connsiteX5" fmla="*/ 2624440 w 6439877"/>
              <a:gd name="connsiteY5" fmla="*/ 6522365 h 7558055"/>
              <a:gd name="connsiteX6" fmla="*/ 124258 w 6439877"/>
              <a:gd name="connsiteY6" fmla="*/ 7455960 h 7558055"/>
              <a:gd name="connsiteX7" fmla="*/ 375399 w 6439877"/>
              <a:gd name="connsiteY7" fmla="*/ 3804572 h 7558055"/>
              <a:gd name="connsiteX8" fmla="*/ 344752 w 6439877"/>
              <a:gd name="connsiteY8" fmla="*/ 434193 h 7558055"/>
              <a:gd name="connsiteX0" fmla="*/ 344752 w 5964032"/>
              <a:gd name="connsiteY0" fmla="*/ 434193 h 7558055"/>
              <a:gd name="connsiteX1" fmla="*/ 4889093 w 5964032"/>
              <a:gd name="connsiteY1" fmla="*/ 685841 h 7558055"/>
              <a:gd name="connsiteX2" fmla="*/ 5931851 w 5964032"/>
              <a:gd name="connsiteY2" fmla="*/ 2395346 h 7558055"/>
              <a:gd name="connsiteX3" fmla="*/ 5557011 w 5964032"/>
              <a:gd name="connsiteY3" fmla="*/ 3074794 h 7558055"/>
              <a:gd name="connsiteX4" fmla="*/ 5616723 w 5964032"/>
              <a:gd name="connsiteY4" fmla="*/ 6575193 h 7558055"/>
              <a:gd name="connsiteX5" fmla="*/ 2624440 w 5964032"/>
              <a:gd name="connsiteY5" fmla="*/ 6522365 h 7558055"/>
              <a:gd name="connsiteX6" fmla="*/ 124258 w 5964032"/>
              <a:gd name="connsiteY6" fmla="*/ 7455960 h 7558055"/>
              <a:gd name="connsiteX7" fmla="*/ 375399 w 5964032"/>
              <a:gd name="connsiteY7" fmla="*/ 3804572 h 7558055"/>
              <a:gd name="connsiteX8" fmla="*/ 344752 w 5964032"/>
              <a:gd name="connsiteY8" fmla="*/ 434193 h 7558055"/>
              <a:gd name="connsiteX0" fmla="*/ 344752 w 5964032"/>
              <a:gd name="connsiteY0" fmla="*/ 434193 h 7554748"/>
              <a:gd name="connsiteX1" fmla="*/ 4889093 w 5964032"/>
              <a:gd name="connsiteY1" fmla="*/ 685841 h 7554748"/>
              <a:gd name="connsiteX2" fmla="*/ 5931851 w 5964032"/>
              <a:gd name="connsiteY2" fmla="*/ 2395346 h 7554748"/>
              <a:gd name="connsiteX3" fmla="*/ 5557011 w 5964032"/>
              <a:gd name="connsiteY3" fmla="*/ 3074794 h 7554748"/>
              <a:gd name="connsiteX4" fmla="*/ 5616723 w 5964032"/>
              <a:gd name="connsiteY4" fmla="*/ 6575193 h 7554748"/>
              <a:gd name="connsiteX5" fmla="*/ 3947405 w 5964032"/>
              <a:gd name="connsiteY5" fmla="*/ 6597860 h 7554748"/>
              <a:gd name="connsiteX6" fmla="*/ 2624440 w 5964032"/>
              <a:gd name="connsiteY6" fmla="*/ 6522365 h 7554748"/>
              <a:gd name="connsiteX7" fmla="*/ 124258 w 5964032"/>
              <a:gd name="connsiteY7" fmla="*/ 7455960 h 7554748"/>
              <a:gd name="connsiteX8" fmla="*/ 375399 w 5964032"/>
              <a:gd name="connsiteY8" fmla="*/ 3804572 h 7554748"/>
              <a:gd name="connsiteX9" fmla="*/ 344752 w 5964032"/>
              <a:gd name="connsiteY9" fmla="*/ 434193 h 7554748"/>
              <a:gd name="connsiteX0" fmla="*/ 344752 w 5964032"/>
              <a:gd name="connsiteY0" fmla="*/ 434193 h 8057504"/>
              <a:gd name="connsiteX1" fmla="*/ 4889093 w 5964032"/>
              <a:gd name="connsiteY1" fmla="*/ 685841 h 8057504"/>
              <a:gd name="connsiteX2" fmla="*/ 5931851 w 5964032"/>
              <a:gd name="connsiteY2" fmla="*/ 2395346 h 8057504"/>
              <a:gd name="connsiteX3" fmla="*/ 5557011 w 5964032"/>
              <a:gd name="connsiteY3" fmla="*/ 3074794 h 8057504"/>
              <a:gd name="connsiteX4" fmla="*/ 5616723 w 5964032"/>
              <a:gd name="connsiteY4" fmla="*/ 6575193 h 8057504"/>
              <a:gd name="connsiteX5" fmla="*/ 4211998 w 5964032"/>
              <a:gd name="connsiteY5" fmla="*/ 8057417 h 8057504"/>
              <a:gd name="connsiteX6" fmla="*/ 2624440 w 5964032"/>
              <a:gd name="connsiteY6" fmla="*/ 6522365 h 8057504"/>
              <a:gd name="connsiteX7" fmla="*/ 124258 w 5964032"/>
              <a:gd name="connsiteY7" fmla="*/ 7455960 h 8057504"/>
              <a:gd name="connsiteX8" fmla="*/ 375399 w 5964032"/>
              <a:gd name="connsiteY8" fmla="*/ 3804572 h 8057504"/>
              <a:gd name="connsiteX9" fmla="*/ 344752 w 5964032"/>
              <a:gd name="connsiteY9" fmla="*/ 434193 h 8057504"/>
              <a:gd name="connsiteX0" fmla="*/ 346280 w 5965560"/>
              <a:gd name="connsiteY0" fmla="*/ 434193 h 8057504"/>
              <a:gd name="connsiteX1" fmla="*/ 4890621 w 5965560"/>
              <a:gd name="connsiteY1" fmla="*/ 685841 h 8057504"/>
              <a:gd name="connsiteX2" fmla="*/ 5933379 w 5965560"/>
              <a:gd name="connsiteY2" fmla="*/ 2395346 h 8057504"/>
              <a:gd name="connsiteX3" fmla="*/ 5558539 w 5965560"/>
              <a:gd name="connsiteY3" fmla="*/ 3074794 h 8057504"/>
              <a:gd name="connsiteX4" fmla="*/ 5618251 w 5965560"/>
              <a:gd name="connsiteY4" fmla="*/ 6575193 h 8057504"/>
              <a:gd name="connsiteX5" fmla="*/ 4213526 w 5965560"/>
              <a:gd name="connsiteY5" fmla="*/ 8057417 h 8057504"/>
              <a:gd name="connsiteX6" fmla="*/ 2648017 w 5965560"/>
              <a:gd name="connsiteY6" fmla="*/ 6899837 h 8057504"/>
              <a:gd name="connsiteX7" fmla="*/ 125786 w 5965560"/>
              <a:gd name="connsiteY7" fmla="*/ 7455960 h 8057504"/>
              <a:gd name="connsiteX8" fmla="*/ 376927 w 5965560"/>
              <a:gd name="connsiteY8" fmla="*/ 3804572 h 8057504"/>
              <a:gd name="connsiteX9" fmla="*/ 346280 w 5965560"/>
              <a:gd name="connsiteY9" fmla="*/ 434193 h 8057504"/>
              <a:gd name="connsiteX0" fmla="*/ 670086 w 6289366"/>
              <a:gd name="connsiteY0" fmla="*/ 474769 h 8098080"/>
              <a:gd name="connsiteX1" fmla="*/ 5214427 w 6289366"/>
              <a:gd name="connsiteY1" fmla="*/ 726417 h 8098080"/>
              <a:gd name="connsiteX2" fmla="*/ 6257185 w 6289366"/>
              <a:gd name="connsiteY2" fmla="*/ 2435922 h 8098080"/>
              <a:gd name="connsiteX3" fmla="*/ 5882345 w 6289366"/>
              <a:gd name="connsiteY3" fmla="*/ 3115370 h 8098080"/>
              <a:gd name="connsiteX4" fmla="*/ 5942057 w 6289366"/>
              <a:gd name="connsiteY4" fmla="*/ 6615769 h 8098080"/>
              <a:gd name="connsiteX5" fmla="*/ 4537332 w 6289366"/>
              <a:gd name="connsiteY5" fmla="*/ 8097993 h 8098080"/>
              <a:gd name="connsiteX6" fmla="*/ 2971823 w 6289366"/>
              <a:gd name="connsiteY6" fmla="*/ 6940413 h 8098080"/>
              <a:gd name="connsiteX7" fmla="*/ 449592 w 6289366"/>
              <a:gd name="connsiteY7" fmla="*/ 7496536 h 8098080"/>
              <a:gd name="connsiteX8" fmla="*/ 17201 w 6289366"/>
              <a:gd name="connsiteY8" fmla="*/ 4474267 h 8098080"/>
              <a:gd name="connsiteX9" fmla="*/ 670086 w 6289366"/>
              <a:gd name="connsiteY9" fmla="*/ 474769 h 8098080"/>
              <a:gd name="connsiteX0" fmla="*/ 679768 w 6299048"/>
              <a:gd name="connsiteY0" fmla="*/ 474769 h 8098080"/>
              <a:gd name="connsiteX1" fmla="*/ 5224109 w 6299048"/>
              <a:gd name="connsiteY1" fmla="*/ 726417 h 8098080"/>
              <a:gd name="connsiteX2" fmla="*/ 6266867 w 6299048"/>
              <a:gd name="connsiteY2" fmla="*/ 2435922 h 8098080"/>
              <a:gd name="connsiteX3" fmla="*/ 5892027 w 6299048"/>
              <a:gd name="connsiteY3" fmla="*/ 3115370 h 8098080"/>
              <a:gd name="connsiteX4" fmla="*/ 5951739 w 6299048"/>
              <a:gd name="connsiteY4" fmla="*/ 6615769 h 8098080"/>
              <a:gd name="connsiteX5" fmla="*/ 4547014 w 6299048"/>
              <a:gd name="connsiteY5" fmla="*/ 8097993 h 8098080"/>
              <a:gd name="connsiteX6" fmla="*/ 2981505 w 6299048"/>
              <a:gd name="connsiteY6" fmla="*/ 6940413 h 8098080"/>
              <a:gd name="connsiteX7" fmla="*/ 459274 w 6299048"/>
              <a:gd name="connsiteY7" fmla="*/ 7496536 h 8098080"/>
              <a:gd name="connsiteX8" fmla="*/ 26883 w 6299048"/>
              <a:gd name="connsiteY8" fmla="*/ 4474267 h 8098080"/>
              <a:gd name="connsiteX9" fmla="*/ 115083 w 6299048"/>
              <a:gd name="connsiteY9" fmla="*/ 1731307 h 8098080"/>
              <a:gd name="connsiteX10" fmla="*/ 679768 w 6299048"/>
              <a:gd name="connsiteY10" fmla="*/ 474769 h 8098080"/>
              <a:gd name="connsiteX0" fmla="*/ 656133 w 6275413"/>
              <a:gd name="connsiteY0" fmla="*/ 357219 h 7980530"/>
              <a:gd name="connsiteX1" fmla="*/ 5200474 w 6275413"/>
              <a:gd name="connsiteY1" fmla="*/ 608867 h 7980530"/>
              <a:gd name="connsiteX2" fmla="*/ 6243232 w 6275413"/>
              <a:gd name="connsiteY2" fmla="*/ 2318372 h 7980530"/>
              <a:gd name="connsiteX3" fmla="*/ 5868392 w 6275413"/>
              <a:gd name="connsiteY3" fmla="*/ 2997820 h 7980530"/>
              <a:gd name="connsiteX4" fmla="*/ 5928104 w 6275413"/>
              <a:gd name="connsiteY4" fmla="*/ 6498219 h 7980530"/>
              <a:gd name="connsiteX5" fmla="*/ 4523379 w 6275413"/>
              <a:gd name="connsiteY5" fmla="*/ 7980443 h 7980530"/>
              <a:gd name="connsiteX6" fmla="*/ 2957870 w 6275413"/>
              <a:gd name="connsiteY6" fmla="*/ 6822863 h 7980530"/>
              <a:gd name="connsiteX7" fmla="*/ 435639 w 6275413"/>
              <a:gd name="connsiteY7" fmla="*/ 7378986 h 7980530"/>
              <a:gd name="connsiteX8" fmla="*/ 3248 w 6275413"/>
              <a:gd name="connsiteY8" fmla="*/ 4356717 h 7980530"/>
              <a:gd name="connsiteX9" fmla="*/ 774980 w 6275413"/>
              <a:gd name="connsiteY9" fmla="*/ 2469359 h 7980530"/>
              <a:gd name="connsiteX10" fmla="*/ 656133 w 6275413"/>
              <a:gd name="connsiteY10" fmla="*/ 357219 h 7980530"/>
              <a:gd name="connsiteX0" fmla="*/ 2464184 w 6275413"/>
              <a:gd name="connsiteY0" fmla="*/ 63293 h 8491876"/>
              <a:gd name="connsiteX1" fmla="*/ 5200474 w 6275413"/>
              <a:gd name="connsiteY1" fmla="*/ 1120213 h 8491876"/>
              <a:gd name="connsiteX2" fmla="*/ 6243232 w 6275413"/>
              <a:gd name="connsiteY2" fmla="*/ 2829718 h 8491876"/>
              <a:gd name="connsiteX3" fmla="*/ 5868392 w 6275413"/>
              <a:gd name="connsiteY3" fmla="*/ 3509166 h 8491876"/>
              <a:gd name="connsiteX4" fmla="*/ 5928104 w 6275413"/>
              <a:gd name="connsiteY4" fmla="*/ 7009565 h 8491876"/>
              <a:gd name="connsiteX5" fmla="*/ 4523379 w 6275413"/>
              <a:gd name="connsiteY5" fmla="*/ 8491789 h 8491876"/>
              <a:gd name="connsiteX6" fmla="*/ 2957870 w 6275413"/>
              <a:gd name="connsiteY6" fmla="*/ 7334209 h 8491876"/>
              <a:gd name="connsiteX7" fmla="*/ 435639 w 6275413"/>
              <a:gd name="connsiteY7" fmla="*/ 7890332 h 8491876"/>
              <a:gd name="connsiteX8" fmla="*/ 3248 w 6275413"/>
              <a:gd name="connsiteY8" fmla="*/ 4868063 h 8491876"/>
              <a:gd name="connsiteX9" fmla="*/ 774980 w 6275413"/>
              <a:gd name="connsiteY9" fmla="*/ 2980705 h 8491876"/>
              <a:gd name="connsiteX10" fmla="*/ 2464184 w 6275413"/>
              <a:gd name="connsiteY10" fmla="*/ 63293 h 8491876"/>
              <a:gd name="connsiteX0" fmla="*/ 2464184 w 6275413"/>
              <a:gd name="connsiteY0" fmla="*/ 63293 h 8491876"/>
              <a:gd name="connsiteX1" fmla="*/ 5200474 w 6275413"/>
              <a:gd name="connsiteY1" fmla="*/ 1120213 h 8491876"/>
              <a:gd name="connsiteX2" fmla="*/ 6243232 w 6275413"/>
              <a:gd name="connsiteY2" fmla="*/ 2829718 h 8491876"/>
              <a:gd name="connsiteX3" fmla="*/ 5868392 w 6275413"/>
              <a:gd name="connsiteY3" fmla="*/ 3509166 h 8491876"/>
              <a:gd name="connsiteX4" fmla="*/ 5928104 w 6275413"/>
              <a:gd name="connsiteY4" fmla="*/ 7009565 h 8491876"/>
              <a:gd name="connsiteX5" fmla="*/ 4523379 w 6275413"/>
              <a:gd name="connsiteY5" fmla="*/ 8491789 h 8491876"/>
              <a:gd name="connsiteX6" fmla="*/ 2957870 w 6275413"/>
              <a:gd name="connsiteY6" fmla="*/ 7334209 h 8491876"/>
              <a:gd name="connsiteX7" fmla="*/ 435639 w 6275413"/>
              <a:gd name="connsiteY7" fmla="*/ 7890332 h 8491876"/>
              <a:gd name="connsiteX8" fmla="*/ 3248 w 6275413"/>
              <a:gd name="connsiteY8" fmla="*/ 4868063 h 8491876"/>
              <a:gd name="connsiteX9" fmla="*/ 774980 w 6275413"/>
              <a:gd name="connsiteY9" fmla="*/ 2980705 h 8491876"/>
              <a:gd name="connsiteX10" fmla="*/ 2464184 w 6275413"/>
              <a:gd name="connsiteY10" fmla="*/ 63293 h 8491876"/>
              <a:gd name="connsiteX0" fmla="*/ 2464184 w 6275413"/>
              <a:gd name="connsiteY0" fmla="*/ 63293 h 8491876"/>
              <a:gd name="connsiteX1" fmla="*/ 5200474 w 6275413"/>
              <a:gd name="connsiteY1" fmla="*/ 1120213 h 8491876"/>
              <a:gd name="connsiteX2" fmla="*/ 6243232 w 6275413"/>
              <a:gd name="connsiteY2" fmla="*/ 2829718 h 8491876"/>
              <a:gd name="connsiteX3" fmla="*/ 5868392 w 6275413"/>
              <a:gd name="connsiteY3" fmla="*/ 3509166 h 8491876"/>
              <a:gd name="connsiteX4" fmla="*/ 5928104 w 6275413"/>
              <a:gd name="connsiteY4" fmla="*/ 7009565 h 8491876"/>
              <a:gd name="connsiteX5" fmla="*/ 4523379 w 6275413"/>
              <a:gd name="connsiteY5" fmla="*/ 8491789 h 8491876"/>
              <a:gd name="connsiteX6" fmla="*/ 2957870 w 6275413"/>
              <a:gd name="connsiteY6" fmla="*/ 7334209 h 8491876"/>
              <a:gd name="connsiteX7" fmla="*/ 435639 w 6275413"/>
              <a:gd name="connsiteY7" fmla="*/ 7890332 h 8491876"/>
              <a:gd name="connsiteX8" fmla="*/ 3248 w 6275413"/>
              <a:gd name="connsiteY8" fmla="*/ 4868063 h 8491876"/>
              <a:gd name="connsiteX9" fmla="*/ 774980 w 6275413"/>
              <a:gd name="connsiteY9" fmla="*/ 2980705 h 8491876"/>
              <a:gd name="connsiteX10" fmla="*/ 2464184 w 6275413"/>
              <a:gd name="connsiteY10" fmla="*/ 63293 h 8491876"/>
              <a:gd name="connsiteX0" fmla="*/ 2464184 w 6245557"/>
              <a:gd name="connsiteY0" fmla="*/ 63293 h 8491876"/>
              <a:gd name="connsiteX1" fmla="*/ 5200474 w 6245557"/>
              <a:gd name="connsiteY1" fmla="*/ 1120213 h 8491876"/>
              <a:gd name="connsiteX2" fmla="*/ 6243232 w 6245557"/>
              <a:gd name="connsiteY2" fmla="*/ 2829718 h 8491876"/>
              <a:gd name="connsiteX3" fmla="*/ 5493554 w 6245557"/>
              <a:gd name="connsiteY3" fmla="*/ 2552904 h 8491876"/>
              <a:gd name="connsiteX4" fmla="*/ 5868392 w 6245557"/>
              <a:gd name="connsiteY4" fmla="*/ 3509166 h 8491876"/>
              <a:gd name="connsiteX5" fmla="*/ 5928104 w 6245557"/>
              <a:gd name="connsiteY5" fmla="*/ 7009565 h 8491876"/>
              <a:gd name="connsiteX6" fmla="*/ 4523379 w 6245557"/>
              <a:gd name="connsiteY6" fmla="*/ 8491789 h 8491876"/>
              <a:gd name="connsiteX7" fmla="*/ 2957870 w 6245557"/>
              <a:gd name="connsiteY7" fmla="*/ 7334209 h 8491876"/>
              <a:gd name="connsiteX8" fmla="*/ 435639 w 6245557"/>
              <a:gd name="connsiteY8" fmla="*/ 7890332 h 8491876"/>
              <a:gd name="connsiteX9" fmla="*/ 3248 w 6245557"/>
              <a:gd name="connsiteY9" fmla="*/ 4868063 h 8491876"/>
              <a:gd name="connsiteX10" fmla="*/ 774980 w 6245557"/>
              <a:gd name="connsiteY10" fmla="*/ 2980705 h 8491876"/>
              <a:gd name="connsiteX11" fmla="*/ 2464184 w 6245557"/>
              <a:gd name="connsiteY11" fmla="*/ 63293 h 8491876"/>
              <a:gd name="connsiteX0" fmla="*/ 2464184 w 6245557"/>
              <a:gd name="connsiteY0" fmla="*/ 63293 h 8491857"/>
              <a:gd name="connsiteX1" fmla="*/ 5200474 w 6245557"/>
              <a:gd name="connsiteY1" fmla="*/ 1120213 h 8491857"/>
              <a:gd name="connsiteX2" fmla="*/ 6243232 w 6245557"/>
              <a:gd name="connsiteY2" fmla="*/ 2829718 h 8491857"/>
              <a:gd name="connsiteX3" fmla="*/ 5493554 w 6245557"/>
              <a:gd name="connsiteY3" fmla="*/ 2552904 h 8491857"/>
              <a:gd name="connsiteX4" fmla="*/ 4589526 w 6245557"/>
              <a:gd name="connsiteY4" fmla="*/ 4616416 h 8491857"/>
              <a:gd name="connsiteX5" fmla="*/ 5928104 w 6245557"/>
              <a:gd name="connsiteY5" fmla="*/ 7009565 h 8491857"/>
              <a:gd name="connsiteX6" fmla="*/ 4523379 w 6245557"/>
              <a:gd name="connsiteY6" fmla="*/ 8491789 h 8491857"/>
              <a:gd name="connsiteX7" fmla="*/ 2957870 w 6245557"/>
              <a:gd name="connsiteY7" fmla="*/ 7334209 h 8491857"/>
              <a:gd name="connsiteX8" fmla="*/ 435639 w 6245557"/>
              <a:gd name="connsiteY8" fmla="*/ 7890332 h 8491857"/>
              <a:gd name="connsiteX9" fmla="*/ 3248 w 6245557"/>
              <a:gd name="connsiteY9" fmla="*/ 4868063 h 8491857"/>
              <a:gd name="connsiteX10" fmla="*/ 774980 w 6245557"/>
              <a:gd name="connsiteY10" fmla="*/ 2980705 h 8491857"/>
              <a:gd name="connsiteX11" fmla="*/ 2464184 w 6245557"/>
              <a:gd name="connsiteY11" fmla="*/ 63293 h 8491857"/>
              <a:gd name="connsiteX0" fmla="*/ 2464184 w 6246956"/>
              <a:gd name="connsiteY0" fmla="*/ 63293 h 8491857"/>
              <a:gd name="connsiteX1" fmla="*/ 5200474 w 6246956"/>
              <a:gd name="connsiteY1" fmla="*/ 1120213 h 8491857"/>
              <a:gd name="connsiteX2" fmla="*/ 6243232 w 6246956"/>
              <a:gd name="connsiteY2" fmla="*/ 2829718 h 8491857"/>
              <a:gd name="connsiteX3" fmla="*/ 5559702 w 6246956"/>
              <a:gd name="connsiteY3" fmla="*/ 3358177 h 8491857"/>
              <a:gd name="connsiteX4" fmla="*/ 4589526 w 6246956"/>
              <a:gd name="connsiteY4" fmla="*/ 4616416 h 8491857"/>
              <a:gd name="connsiteX5" fmla="*/ 5928104 w 6246956"/>
              <a:gd name="connsiteY5" fmla="*/ 7009565 h 8491857"/>
              <a:gd name="connsiteX6" fmla="*/ 4523379 w 6246956"/>
              <a:gd name="connsiteY6" fmla="*/ 8491789 h 8491857"/>
              <a:gd name="connsiteX7" fmla="*/ 2957870 w 6246956"/>
              <a:gd name="connsiteY7" fmla="*/ 7334209 h 8491857"/>
              <a:gd name="connsiteX8" fmla="*/ 435639 w 6246956"/>
              <a:gd name="connsiteY8" fmla="*/ 7890332 h 8491857"/>
              <a:gd name="connsiteX9" fmla="*/ 3248 w 6246956"/>
              <a:gd name="connsiteY9" fmla="*/ 4868063 h 8491857"/>
              <a:gd name="connsiteX10" fmla="*/ 774980 w 6246956"/>
              <a:gd name="connsiteY10" fmla="*/ 2980705 h 8491857"/>
              <a:gd name="connsiteX11" fmla="*/ 2464184 w 6246956"/>
              <a:gd name="connsiteY11" fmla="*/ 63293 h 8491857"/>
              <a:gd name="connsiteX0" fmla="*/ 2464184 w 6246956"/>
              <a:gd name="connsiteY0" fmla="*/ 63293 h 8491857"/>
              <a:gd name="connsiteX1" fmla="*/ 5200474 w 6246956"/>
              <a:gd name="connsiteY1" fmla="*/ 1120213 h 8491857"/>
              <a:gd name="connsiteX2" fmla="*/ 6243232 w 6246956"/>
              <a:gd name="connsiteY2" fmla="*/ 2829718 h 8491857"/>
              <a:gd name="connsiteX3" fmla="*/ 5559702 w 6246956"/>
              <a:gd name="connsiteY3" fmla="*/ 3358177 h 8491857"/>
              <a:gd name="connsiteX4" fmla="*/ 4589526 w 6246956"/>
              <a:gd name="connsiteY4" fmla="*/ 4616416 h 8491857"/>
              <a:gd name="connsiteX5" fmla="*/ 5928104 w 6246956"/>
              <a:gd name="connsiteY5" fmla="*/ 7009565 h 8491857"/>
              <a:gd name="connsiteX6" fmla="*/ 4523379 w 6246956"/>
              <a:gd name="connsiteY6" fmla="*/ 8491789 h 8491857"/>
              <a:gd name="connsiteX7" fmla="*/ 2957870 w 6246956"/>
              <a:gd name="connsiteY7" fmla="*/ 7334209 h 8491857"/>
              <a:gd name="connsiteX8" fmla="*/ 435639 w 6246956"/>
              <a:gd name="connsiteY8" fmla="*/ 7890332 h 8491857"/>
              <a:gd name="connsiteX9" fmla="*/ 3248 w 6246956"/>
              <a:gd name="connsiteY9" fmla="*/ 4868063 h 8491857"/>
              <a:gd name="connsiteX10" fmla="*/ 774980 w 6246956"/>
              <a:gd name="connsiteY10" fmla="*/ 2980705 h 8491857"/>
              <a:gd name="connsiteX11" fmla="*/ 2464184 w 6246956"/>
              <a:gd name="connsiteY11" fmla="*/ 63293 h 8491857"/>
              <a:gd name="connsiteX0" fmla="*/ 2464184 w 6246956"/>
              <a:gd name="connsiteY0" fmla="*/ 63293 h 8491857"/>
              <a:gd name="connsiteX1" fmla="*/ 5200474 w 6246956"/>
              <a:gd name="connsiteY1" fmla="*/ 1120213 h 8491857"/>
              <a:gd name="connsiteX2" fmla="*/ 6243232 w 6246956"/>
              <a:gd name="connsiteY2" fmla="*/ 2829718 h 8491857"/>
              <a:gd name="connsiteX3" fmla="*/ 5559702 w 6246956"/>
              <a:gd name="connsiteY3" fmla="*/ 3358177 h 8491857"/>
              <a:gd name="connsiteX4" fmla="*/ 4589526 w 6246956"/>
              <a:gd name="connsiteY4" fmla="*/ 4616416 h 8491857"/>
              <a:gd name="connsiteX5" fmla="*/ 5928104 w 6246956"/>
              <a:gd name="connsiteY5" fmla="*/ 7009565 h 8491857"/>
              <a:gd name="connsiteX6" fmla="*/ 4523379 w 6246956"/>
              <a:gd name="connsiteY6" fmla="*/ 8491789 h 8491857"/>
              <a:gd name="connsiteX7" fmla="*/ 2957870 w 6246956"/>
              <a:gd name="connsiteY7" fmla="*/ 7334209 h 8491857"/>
              <a:gd name="connsiteX8" fmla="*/ 435639 w 6246956"/>
              <a:gd name="connsiteY8" fmla="*/ 7890332 h 8491857"/>
              <a:gd name="connsiteX9" fmla="*/ 3248 w 6246956"/>
              <a:gd name="connsiteY9" fmla="*/ 4868063 h 8491857"/>
              <a:gd name="connsiteX10" fmla="*/ 774980 w 6246956"/>
              <a:gd name="connsiteY10" fmla="*/ 2980705 h 8491857"/>
              <a:gd name="connsiteX11" fmla="*/ 2464184 w 6246956"/>
              <a:gd name="connsiteY11" fmla="*/ 63293 h 8491857"/>
              <a:gd name="connsiteX0" fmla="*/ 2464184 w 6246956"/>
              <a:gd name="connsiteY0" fmla="*/ 63293 h 8491857"/>
              <a:gd name="connsiteX1" fmla="*/ 5200474 w 6246956"/>
              <a:gd name="connsiteY1" fmla="*/ 1120213 h 8491857"/>
              <a:gd name="connsiteX2" fmla="*/ 6243232 w 6246956"/>
              <a:gd name="connsiteY2" fmla="*/ 2829718 h 8491857"/>
              <a:gd name="connsiteX3" fmla="*/ 5559702 w 6246956"/>
              <a:gd name="connsiteY3" fmla="*/ 3358177 h 8491857"/>
              <a:gd name="connsiteX4" fmla="*/ 4589526 w 6246956"/>
              <a:gd name="connsiteY4" fmla="*/ 4616416 h 8491857"/>
              <a:gd name="connsiteX5" fmla="*/ 5928104 w 6246956"/>
              <a:gd name="connsiteY5" fmla="*/ 7009565 h 8491857"/>
              <a:gd name="connsiteX6" fmla="*/ 4523379 w 6246956"/>
              <a:gd name="connsiteY6" fmla="*/ 8491789 h 8491857"/>
              <a:gd name="connsiteX7" fmla="*/ 2957870 w 6246956"/>
              <a:gd name="connsiteY7" fmla="*/ 7334209 h 8491857"/>
              <a:gd name="connsiteX8" fmla="*/ 435639 w 6246956"/>
              <a:gd name="connsiteY8" fmla="*/ 7890332 h 8491857"/>
              <a:gd name="connsiteX9" fmla="*/ 3248 w 6246956"/>
              <a:gd name="connsiteY9" fmla="*/ 4868063 h 8491857"/>
              <a:gd name="connsiteX10" fmla="*/ 774980 w 6246956"/>
              <a:gd name="connsiteY10" fmla="*/ 2980705 h 8491857"/>
              <a:gd name="connsiteX11" fmla="*/ 2464184 w 6246956"/>
              <a:gd name="connsiteY11" fmla="*/ 63293 h 8491857"/>
              <a:gd name="connsiteX0" fmla="*/ 2464184 w 6246956"/>
              <a:gd name="connsiteY0" fmla="*/ 63293 h 8491857"/>
              <a:gd name="connsiteX1" fmla="*/ 5200474 w 6246956"/>
              <a:gd name="connsiteY1" fmla="*/ 1120213 h 8491857"/>
              <a:gd name="connsiteX2" fmla="*/ 6243232 w 6246956"/>
              <a:gd name="connsiteY2" fmla="*/ 2829718 h 8491857"/>
              <a:gd name="connsiteX3" fmla="*/ 5559702 w 6246956"/>
              <a:gd name="connsiteY3" fmla="*/ 3358177 h 8491857"/>
              <a:gd name="connsiteX4" fmla="*/ 4589526 w 6246956"/>
              <a:gd name="connsiteY4" fmla="*/ 4616416 h 8491857"/>
              <a:gd name="connsiteX5" fmla="*/ 5928104 w 6246956"/>
              <a:gd name="connsiteY5" fmla="*/ 7009565 h 8491857"/>
              <a:gd name="connsiteX6" fmla="*/ 4523379 w 6246956"/>
              <a:gd name="connsiteY6" fmla="*/ 8491789 h 8491857"/>
              <a:gd name="connsiteX7" fmla="*/ 2957870 w 6246956"/>
              <a:gd name="connsiteY7" fmla="*/ 7334209 h 8491857"/>
              <a:gd name="connsiteX8" fmla="*/ 435639 w 6246956"/>
              <a:gd name="connsiteY8" fmla="*/ 7890332 h 8491857"/>
              <a:gd name="connsiteX9" fmla="*/ 3248 w 6246956"/>
              <a:gd name="connsiteY9" fmla="*/ 4868063 h 8491857"/>
              <a:gd name="connsiteX10" fmla="*/ 774980 w 6246956"/>
              <a:gd name="connsiteY10" fmla="*/ 2980705 h 8491857"/>
              <a:gd name="connsiteX11" fmla="*/ 2464184 w 6246956"/>
              <a:gd name="connsiteY11" fmla="*/ 63293 h 8491857"/>
              <a:gd name="connsiteX0" fmla="*/ 3168867 w 6951639"/>
              <a:gd name="connsiteY0" fmla="*/ 63293 h 8491857"/>
              <a:gd name="connsiteX1" fmla="*/ 5905157 w 6951639"/>
              <a:gd name="connsiteY1" fmla="*/ 1120213 h 8491857"/>
              <a:gd name="connsiteX2" fmla="*/ 6947915 w 6951639"/>
              <a:gd name="connsiteY2" fmla="*/ 2829718 h 8491857"/>
              <a:gd name="connsiteX3" fmla="*/ 6264385 w 6951639"/>
              <a:gd name="connsiteY3" fmla="*/ 3358177 h 8491857"/>
              <a:gd name="connsiteX4" fmla="*/ 5294209 w 6951639"/>
              <a:gd name="connsiteY4" fmla="*/ 4616416 h 8491857"/>
              <a:gd name="connsiteX5" fmla="*/ 6632787 w 6951639"/>
              <a:gd name="connsiteY5" fmla="*/ 7009565 h 8491857"/>
              <a:gd name="connsiteX6" fmla="*/ 5228062 w 6951639"/>
              <a:gd name="connsiteY6" fmla="*/ 8491789 h 8491857"/>
              <a:gd name="connsiteX7" fmla="*/ 3662553 w 6951639"/>
              <a:gd name="connsiteY7" fmla="*/ 7334209 h 8491857"/>
              <a:gd name="connsiteX8" fmla="*/ 1140322 w 6951639"/>
              <a:gd name="connsiteY8" fmla="*/ 7890332 h 8491857"/>
              <a:gd name="connsiteX9" fmla="*/ 2350 w 6951639"/>
              <a:gd name="connsiteY9" fmla="*/ 5597842 h 8491857"/>
              <a:gd name="connsiteX10" fmla="*/ 1479663 w 6951639"/>
              <a:gd name="connsiteY10" fmla="*/ 2980705 h 8491857"/>
              <a:gd name="connsiteX11" fmla="*/ 3168867 w 6951639"/>
              <a:gd name="connsiteY11" fmla="*/ 63293 h 8491857"/>
              <a:gd name="connsiteX0" fmla="*/ 3172847 w 6955619"/>
              <a:gd name="connsiteY0" fmla="*/ 68584 h 8497148"/>
              <a:gd name="connsiteX1" fmla="*/ 5909137 w 6955619"/>
              <a:gd name="connsiteY1" fmla="*/ 1125504 h 8497148"/>
              <a:gd name="connsiteX2" fmla="*/ 6951895 w 6955619"/>
              <a:gd name="connsiteY2" fmla="*/ 2835009 h 8497148"/>
              <a:gd name="connsiteX3" fmla="*/ 6268365 w 6955619"/>
              <a:gd name="connsiteY3" fmla="*/ 3363468 h 8497148"/>
              <a:gd name="connsiteX4" fmla="*/ 5298189 w 6955619"/>
              <a:gd name="connsiteY4" fmla="*/ 4621707 h 8497148"/>
              <a:gd name="connsiteX5" fmla="*/ 6636767 w 6955619"/>
              <a:gd name="connsiteY5" fmla="*/ 7014856 h 8497148"/>
              <a:gd name="connsiteX6" fmla="*/ 5232042 w 6955619"/>
              <a:gd name="connsiteY6" fmla="*/ 8497080 h 8497148"/>
              <a:gd name="connsiteX7" fmla="*/ 3666533 w 6955619"/>
              <a:gd name="connsiteY7" fmla="*/ 7339500 h 8497148"/>
              <a:gd name="connsiteX8" fmla="*/ 1144302 w 6955619"/>
              <a:gd name="connsiteY8" fmla="*/ 7895623 h 8497148"/>
              <a:gd name="connsiteX9" fmla="*/ 6330 w 6955619"/>
              <a:gd name="connsiteY9" fmla="*/ 5603133 h 8497148"/>
              <a:gd name="connsiteX10" fmla="*/ 1593890 w 6955619"/>
              <a:gd name="connsiteY10" fmla="*/ 3086655 h 8497148"/>
              <a:gd name="connsiteX11" fmla="*/ 3172847 w 6955619"/>
              <a:gd name="connsiteY11" fmla="*/ 68584 h 8497148"/>
              <a:gd name="connsiteX0" fmla="*/ 3172847 w 6985436"/>
              <a:gd name="connsiteY0" fmla="*/ 68584 h 8497148"/>
              <a:gd name="connsiteX1" fmla="*/ 5909137 w 6985436"/>
              <a:gd name="connsiteY1" fmla="*/ 1125504 h 8497148"/>
              <a:gd name="connsiteX2" fmla="*/ 6951895 w 6985436"/>
              <a:gd name="connsiteY2" fmla="*/ 2835009 h 8497148"/>
              <a:gd name="connsiteX3" fmla="*/ 6687304 w 6985436"/>
              <a:gd name="connsiteY3" fmla="*/ 3262808 h 8497148"/>
              <a:gd name="connsiteX4" fmla="*/ 6268365 w 6985436"/>
              <a:gd name="connsiteY4" fmla="*/ 3363468 h 8497148"/>
              <a:gd name="connsiteX5" fmla="*/ 5298189 w 6985436"/>
              <a:gd name="connsiteY5" fmla="*/ 4621707 h 8497148"/>
              <a:gd name="connsiteX6" fmla="*/ 6636767 w 6985436"/>
              <a:gd name="connsiteY6" fmla="*/ 7014856 h 8497148"/>
              <a:gd name="connsiteX7" fmla="*/ 5232042 w 6985436"/>
              <a:gd name="connsiteY7" fmla="*/ 8497080 h 8497148"/>
              <a:gd name="connsiteX8" fmla="*/ 3666533 w 6985436"/>
              <a:gd name="connsiteY8" fmla="*/ 7339500 h 8497148"/>
              <a:gd name="connsiteX9" fmla="*/ 1144302 w 6985436"/>
              <a:gd name="connsiteY9" fmla="*/ 7895623 h 8497148"/>
              <a:gd name="connsiteX10" fmla="*/ 6330 w 6985436"/>
              <a:gd name="connsiteY10" fmla="*/ 5603133 h 8497148"/>
              <a:gd name="connsiteX11" fmla="*/ 1593890 w 6985436"/>
              <a:gd name="connsiteY11" fmla="*/ 3086655 h 8497148"/>
              <a:gd name="connsiteX12" fmla="*/ 3172847 w 6985436"/>
              <a:gd name="connsiteY12" fmla="*/ 68584 h 8497148"/>
              <a:gd name="connsiteX0" fmla="*/ 3172847 w 6985436"/>
              <a:gd name="connsiteY0" fmla="*/ 68584 h 8497148"/>
              <a:gd name="connsiteX1" fmla="*/ 5909137 w 6985436"/>
              <a:gd name="connsiteY1" fmla="*/ 1125504 h 8497148"/>
              <a:gd name="connsiteX2" fmla="*/ 6951895 w 6985436"/>
              <a:gd name="connsiteY2" fmla="*/ 2835009 h 8497148"/>
              <a:gd name="connsiteX3" fmla="*/ 6687304 w 6985436"/>
              <a:gd name="connsiteY3" fmla="*/ 3262808 h 8497148"/>
              <a:gd name="connsiteX4" fmla="*/ 6268365 w 6985436"/>
              <a:gd name="connsiteY4" fmla="*/ 3363468 h 8497148"/>
              <a:gd name="connsiteX5" fmla="*/ 5298189 w 6985436"/>
              <a:gd name="connsiteY5" fmla="*/ 4621707 h 8497148"/>
              <a:gd name="connsiteX6" fmla="*/ 6636767 w 6985436"/>
              <a:gd name="connsiteY6" fmla="*/ 7014856 h 8497148"/>
              <a:gd name="connsiteX7" fmla="*/ 5232042 w 6985436"/>
              <a:gd name="connsiteY7" fmla="*/ 8497080 h 8497148"/>
              <a:gd name="connsiteX8" fmla="*/ 3666533 w 6985436"/>
              <a:gd name="connsiteY8" fmla="*/ 7339500 h 8497148"/>
              <a:gd name="connsiteX9" fmla="*/ 1144302 w 6985436"/>
              <a:gd name="connsiteY9" fmla="*/ 7895623 h 8497148"/>
              <a:gd name="connsiteX10" fmla="*/ 6330 w 6985436"/>
              <a:gd name="connsiteY10" fmla="*/ 5603133 h 8497148"/>
              <a:gd name="connsiteX11" fmla="*/ 1593890 w 6985436"/>
              <a:gd name="connsiteY11" fmla="*/ 3086655 h 8497148"/>
              <a:gd name="connsiteX12" fmla="*/ 3172847 w 6985436"/>
              <a:gd name="connsiteY12" fmla="*/ 68584 h 8497148"/>
              <a:gd name="connsiteX0" fmla="*/ 3172847 w 6957129"/>
              <a:gd name="connsiteY0" fmla="*/ 68584 h 8497148"/>
              <a:gd name="connsiteX1" fmla="*/ 5909137 w 6957129"/>
              <a:gd name="connsiteY1" fmla="*/ 1125504 h 8497148"/>
              <a:gd name="connsiteX2" fmla="*/ 6951895 w 6957129"/>
              <a:gd name="connsiteY2" fmla="*/ 2835009 h 8497148"/>
              <a:gd name="connsiteX3" fmla="*/ 6268365 w 6957129"/>
              <a:gd name="connsiteY3" fmla="*/ 3363468 h 8497148"/>
              <a:gd name="connsiteX4" fmla="*/ 5298189 w 6957129"/>
              <a:gd name="connsiteY4" fmla="*/ 4621707 h 8497148"/>
              <a:gd name="connsiteX5" fmla="*/ 6636767 w 6957129"/>
              <a:gd name="connsiteY5" fmla="*/ 7014856 h 8497148"/>
              <a:gd name="connsiteX6" fmla="*/ 5232042 w 6957129"/>
              <a:gd name="connsiteY6" fmla="*/ 8497080 h 8497148"/>
              <a:gd name="connsiteX7" fmla="*/ 3666533 w 6957129"/>
              <a:gd name="connsiteY7" fmla="*/ 7339500 h 8497148"/>
              <a:gd name="connsiteX8" fmla="*/ 1144302 w 6957129"/>
              <a:gd name="connsiteY8" fmla="*/ 7895623 h 8497148"/>
              <a:gd name="connsiteX9" fmla="*/ 6330 w 6957129"/>
              <a:gd name="connsiteY9" fmla="*/ 5603133 h 8497148"/>
              <a:gd name="connsiteX10" fmla="*/ 1593890 w 6957129"/>
              <a:gd name="connsiteY10" fmla="*/ 3086655 h 8497148"/>
              <a:gd name="connsiteX11" fmla="*/ 3172847 w 6957129"/>
              <a:gd name="connsiteY11" fmla="*/ 68584 h 8497148"/>
              <a:gd name="connsiteX0" fmla="*/ 3172847 w 6848010"/>
              <a:gd name="connsiteY0" fmla="*/ 64508 h 8493072"/>
              <a:gd name="connsiteX1" fmla="*/ 5909137 w 6848010"/>
              <a:gd name="connsiteY1" fmla="*/ 1121428 h 8493072"/>
              <a:gd name="connsiteX2" fmla="*/ 6841649 w 6848010"/>
              <a:gd name="connsiteY2" fmla="*/ 2352802 h 8493072"/>
              <a:gd name="connsiteX3" fmla="*/ 6268365 w 6848010"/>
              <a:gd name="connsiteY3" fmla="*/ 3359392 h 8493072"/>
              <a:gd name="connsiteX4" fmla="*/ 5298189 w 6848010"/>
              <a:gd name="connsiteY4" fmla="*/ 4617631 h 8493072"/>
              <a:gd name="connsiteX5" fmla="*/ 6636767 w 6848010"/>
              <a:gd name="connsiteY5" fmla="*/ 7010780 h 8493072"/>
              <a:gd name="connsiteX6" fmla="*/ 5232042 w 6848010"/>
              <a:gd name="connsiteY6" fmla="*/ 8493004 h 8493072"/>
              <a:gd name="connsiteX7" fmla="*/ 3666533 w 6848010"/>
              <a:gd name="connsiteY7" fmla="*/ 7335424 h 8493072"/>
              <a:gd name="connsiteX8" fmla="*/ 1144302 w 6848010"/>
              <a:gd name="connsiteY8" fmla="*/ 7891547 h 8493072"/>
              <a:gd name="connsiteX9" fmla="*/ 6330 w 6848010"/>
              <a:gd name="connsiteY9" fmla="*/ 5599057 h 8493072"/>
              <a:gd name="connsiteX10" fmla="*/ 1593890 w 6848010"/>
              <a:gd name="connsiteY10" fmla="*/ 3082579 h 8493072"/>
              <a:gd name="connsiteX11" fmla="*/ 3172847 w 6848010"/>
              <a:gd name="connsiteY11" fmla="*/ 64508 h 84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8010" h="8493072">
                <a:moveTo>
                  <a:pt x="3172847" y="64508"/>
                </a:moveTo>
                <a:cubicBezTo>
                  <a:pt x="3892055" y="-262351"/>
                  <a:pt x="5297670" y="740046"/>
                  <a:pt x="5909137" y="1121428"/>
                </a:cubicBezTo>
                <a:cubicBezTo>
                  <a:pt x="6520604" y="1502810"/>
                  <a:pt x="6781778" y="1979808"/>
                  <a:pt x="6841649" y="2352802"/>
                </a:cubicBezTo>
                <a:cubicBezTo>
                  <a:pt x="6901520" y="2725796"/>
                  <a:pt x="6525608" y="2981921"/>
                  <a:pt x="6268365" y="3359392"/>
                </a:cubicBezTo>
                <a:cubicBezTo>
                  <a:pt x="6011122" y="3736863"/>
                  <a:pt x="5236789" y="4009066"/>
                  <a:pt x="5298189" y="4617631"/>
                </a:cubicBezTo>
                <a:cubicBezTo>
                  <a:pt x="5359589" y="5226196"/>
                  <a:pt x="6647791" y="6364885"/>
                  <a:pt x="6636767" y="7010780"/>
                </a:cubicBezTo>
                <a:cubicBezTo>
                  <a:pt x="6625743" y="7656675"/>
                  <a:pt x="5730756" y="8501809"/>
                  <a:pt x="5232042" y="8493004"/>
                </a:cubicBezTo>
                <a:cubicBezTo>
                  <a:pt x="4733328" y="8484199"/>
                  <a:pt x="4303724" y="7192407"/>
                  <a:pt x="3666533" y="7335424"/>
                </a:cubicBezTo>
                <a:cubicBezTo>
                  <a:pt x="3029342" y="7478441"/>
                  <a:pt x="1754336" y="8180942"/>
                  <a:pt x="1144302" y="7891547"/>
                </a:cubicBezTo>
                <a:cubicBezTo>
                  <a:pt x="534268" y="7602153"/>
                  <a:pt x="-68601" y="6400552"/>
                  <a:pt x="6330" y="5599057"/>
                </a:cubicBezTo>
                <a:cubicBezTo>
                  <a:pt x="81261" y="4797562"/>
                  <a:pt x="1066137" y="4005004"/>
                  <a:pt x="1593890" y="3082579"/>
                </a:cubicBezTo>
                <a:cubicBezTo>
                  <a:pt x="2121643" y="2160154"/>
                  <a:pt x="2453639" y="391367"/>
                  <a:pt x="3172847" y="6450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704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008437" y="2590800"/>
            <a:ext cx="3904908" cy="4267200"/>
          </a:xfrm>
          <a:custGeom>
            <a:avLst/>
            <a:gdLst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4908" h="6777229">
                <a:moveTo>
                  <a:pt x="0" y="0"/>
                </a:moveTo>
                <a:cubicBezTo>
                  <a:pt x="650818" y="-1129538"/>
                  <a:pt x="3254090" y="-1129538"/>
                  <a:pt x="3904908" y="0"/>
                </a:cubicBezTo>
                <a:lnTo>
                  <a:pt x="3904908" y="6777229"/>
                </a:lnTo>
                <a:lnTo>
                  <a:pt x="0" y="677722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008437" y="7319771"/>
            <a:ext cx="3904908" cy="4110229"/>
          </a:xfrm>
          <a:custGeom>
            <a:avLst/>
            <a:gdLst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4908" h="6777229">
                <a:moveTo>
                  <a:pt x="0" y="0"/>
                </a:moveTo>
                <a:lnTo>
                  <a:pt x="3904908" y="0"/>
                </a:lnTo>
                <a:lnTo>
                  <a:pt x="3904908" y="6777229"/>
                </a:lnTo>
                <a:cubicBezTo>
                  <a:pt x="3254090" y="7906767"/>
                  <a:pt x="650818" y="7906767"/>
                  <a:pt x="0" y="67772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333129" y="2590800"/>
            <a:ext cx="3904908" cy="4267200"/>
          </a:xfrm>
          <a:custGeom>
            <a:avLst/>
            <a:gdLst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4908" h="6777229">
                <a:moveTo>
                  <a:pt x="0" y="0"/>
                </a:moveTo>
                <a:cubicBezTo>
                  <a:pt x="650818" y="-1129538"/>
                  <a:pt x="3254090" y="-1129538"/>
                  <a:pt x="3904908" y="0"/>
                </a:cubicBezTo>
                <a:lnTo>
                  <a:pt x="3904908" y="6777229"/>
                </a:lnTo>
                <a:lnTo>
                  <a:pt x="0" y="677722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333129" y="7319771"/>
            <a:ext cx="3904908" cy="4110229"/>
          </a:xfrm>
          <a:custGeom>
            <a:avLst/>
            <a:gdLst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  <a:gd name="connsiteX0" fmla="*/ 0 w 3904908"/>
              <a:gd name="connsiteY0" fmla="*/ 0 h 6777229"/>
              <a:gd name="connsiteX1" fmla="*/ 3904908 w 3904908"/>
              <a:gd name="connsiteY1" fmla="*/ 0 h 6777229"/>
              <a:gd name="connsiteX2" fmla="*/ 3904908 w 3904908"/>
              <a:gd name="connsiteY2" fmla="*/ 6777229 h 6777229"/>
              <a:gd name="connsiteX3" fmla="*/ 0 w 3904908"/>
              <a:gd name="connsiteY3" fmla="*/ 6777229 h 6777229"/>
              <a:gd name="connsiteX4" fmla="*/ 0 w 3904908"/>
              <a:gd name="connsiteY4" fmla="*/ 0 h 67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4908" h="6777229">
                <a:moveTo>
                  <a:pt x="0" y="0"/>
                </a:moveTo>
                <a:lnTo>
                  <a:pt x="3904908" y="0"/>
                </a:lnTo>
                <a:lnTo>
                  <a:pt x="3904908" y="6777229"/>
                </a:lnTo>
                <a:cubicBezTo>
                  <a:pt x="3254090" y="7906767"/>
                  <a:pt x="650818" y="7906767"/>
                  <a:pt x="0" y="67772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297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342437" y="1351107"/>
            <a:ext cx="5919749" cy="489910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119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48368" y="5080811"/>
            <a:ext cx="14633468" cy="5380814"/>
          </a:xfrm>
          <a:custGeom>
            <a:avLst/>
            <a:gdLst>
              <a:gd name="connsiteX0" fmla="*/ 7227939 w 14633468"/>
              <a:gd name="connsiteY0" fmla="*/ 1648 h 5380814"/>
              <a:gd name="connsiteX1" fmla="*/ 7494324 w 14633468"/>
              <a:gd name="connsiteY1" fmla="*/ 90413 h 5380814"/>
              <a:gd name="connsiteX2" fmla="*/ 7813988 w 14633468"/>
              <a:gd name="connsiteY2" fmla="*/ 729522 h 5380814"/>
              <a:gd name="connsiteX3" fmla="*/ 9163677 w 14633468"/>
              <a:gd name="connsiteY3" fmla="*/ 587498 h 5380814"/>
              <a:gd name="connsiteX4" fmla="*/ 10584402 w 14633468"/>
              <a:gd name="connsiteY4" fmla="*/ 551992 h 5380814"/>
              <a:gd name="connsiteX5" fmla="*/ 11294765 w 14633468"/>
              <a:gd name="connsiteY5" fmla="*/ 409968 h 5380814"/>
              <a:gd name="connsiteX6" fmla="*/ 11223728 w 14633468"/>
              <a:gd name="connsiteY6" fmla="*/ 587498 h 5380814"/>
              <a:gd name="connsiteX7" fmla="*/ 12324790 w 14633468"/>
              <a:gd name="connsiteY7" fmla="*/ 161426 h 5380814"/>
              <a:gd name="connsiteX8" fmla="*/ 12893080 w 14633468"/>
              <a:gd name="connsiteY8" fmla="*/ 125919 h 5380814"/>
              <a:gd name="connsiteX9" fmla="*/ 12076164 w 14633468"/>
              <a:gd name="connsiteY9" fmla="*/ 551992 h 5380814"/>
              <a:gd name="connsiteX10" fmla="*/ 12822044 w 14633468"/>
              <a:gd name="connsiteY10" fmla="*/ 338956 h 5380814"/>
              <a:gd name="connsiteX11" fmla="*/ 13923106 w 14633468"/>
              <a:gd name="connsiteY11" fmla="*/ 19401 h 5380814"/>
              <a:gd name="connsiteX12" fmla="*/ 12822044 w 14633468"/>
              <a:gd name="connsiteY12" fmla="*/ 623004 h 5380814"/>
              <a:gd name="connsiteX13" fmla="*/ 13532408 w 14633468"/>
              <a:gd name="connsiteY13" fmla="*/ 445474 h 5380814"/>
              <a:gd name="connsiteX14" fmla="*/ 14384842 w 14633468"/>
              <a:gd name="connsiteY14" fmla="*/ 161426 h 5380814"/>
              <a:gd name="connsiteX15" fmla="*/ 13319298 w 14633468"/>
              <a:gd name="connsiteY15" fmla="*/ 765028 h 5380814"/>
              <a:gd name="connsiteX16" fmla="*/ 14491396 w 14633468"/>
              <a:gd name="connsiteY16" fmla="*/ 445474 h 5380814"/>
              <a:gd name="connsiteX17" fmla="*/ 14420360 w 14633468"/>
              <a:gd name="connsiteY17" fmla="*/ 551992 h 5380814"/>
              <a:gd name="connsiteX18" fmla="*/ 13532408 w 14633468"/>
              <a:gd name="connsiteY18" fmla="*/ 907052 h 5380814"/>
              <a:gd name="connsiteX19" fmla="*/ 14136216 w 14633468"/>
              <a:gd name="connsiteY19" fmla="*/ 800534 h 5380814"/>
              <a:gd name="connsiteX20" fmla="*/ 14633468 w 14633468"/>
              <a:gd name="connsiteY20" fmla="*/ 729522 h 5380814"/>
              <a:gd name="connsiteX21" fmla="*/ 14597952 w 14633468"/>
              <a:gd name="connsiteY21" fmla="*/ 836040 h 5380814"/>
              <a:gd name="connsiteX22" fmla="*/ 13887588 w 14633468"/>
              <a:gd name="connsiteY22" fmla="*/ 1049077 h 5380814"/>
              <a:gd name="connsiteX23" fmla="*/ 14420360 w 14633468"/>
              <a:gd name="connsiteY23" fmla="*/ 1084583 h 5380814"/>
              <a:gd name="connsiteX24" fmla="*/ 13994144 w 14633468"/>
              <a:gd name="connsiteY24" fmla="*/ 1226607 h 5380814"/>
              <a:gd name="connsiteX25" fmla="*/ 13484680 w 14633468"/>
              <a:gd name="connsiteY25" fmla="*/ 1241586 h 5380814"/>
              <a:gd name="connsiteX26" fmla="*/ 13454068 w 14633468"/>
              <a:gd name="connsiteY26" fmla="*/ 1238813 h 5380814"/>
              <a:gd name="connsiteX27" fmla="*/ 13419748 w 14633468"/>
              <a:gd name="connsiteY27" fmla="*/ 1232710 h 5380814"/>
              <a:gd name="connsiteX28" fmla="*/ 13319298 w 14633468"/>
              <a:gd name="connsiteY28" fmla="*/ 1226607 h 5380814"/>
              <a:gd name="connsiteX29" fmla="*/ 13454068 w 14633468"/>
              <a:gd name="connsiteY29" fmla="*/ 1238813 h 5380814"/>
              <a:gd name="connsiteX30" fmla="*/ 13510208 w 14633468"/>
              <a:gd name="connsiteY30" fmla="*/ 1248798 h 5380814"/>
              <a:gd name="connsiteX31" fmla="*/ 13674480 w 14633468"/>
              <a:gd name="connsiteY31" fmla="*/ 1297619 h 5380814"/>
              <a:gd name="connsiteX32" fmla="*/ 13567924 w 14633468"/>
              <a:gd name="connsiteY32" fmla="*/ 1404137 h 5380814"/>
              <a:gd name="connsiteX33" fmla="*/ 12679972 w 14633468"/>
              <a:gd name="connsiteY33" fmla="*/ 1439643 h 5380814"/>
              <a:gd name="connsiteX34" fmla="*/ 13425852 w 14633468"/>
              <a:gd name="connsiteY34" fmla="*/ 1510655 h 5380814"/>
              <a:gd name="connsiteX35" fmla="*/ 12395828 w 14633468"/>
              <a:gd name="connsiteY35" fmla="*/ 1617173 h 5380814"/>
              <a:gd name="connsiteX36" fmla="*/ 12822044 w 14633468"/>
              <a:gd name="connsiteY36" fmla="*/ 1723691 h 5380814"/>
              <a:gd name="connsiteX37" fmla="*/ 12360308 w 14633468"/>
              <a:gd name="connsiteY37" fmla="*/ 1901222 h 5380814"/>
              <a:gd name="connsiteX38" fmla="*/ 12147200 w 14633468"/>
              <a:gd name="connsiteY38" fmla="*/ 2185270 h 5380814"/>
              <a:gd name="connsiteX39" fmla="*/ 11898572 w 14633468"/>
              <a:gd name="connsiteY39" fmla="*/ 2362800 h 5380814"/>
              <a:gd name="connsiteX40" fmla="*/ 11507873 w 14633468"/>
              <a:gd name="connsiteY40" fmla="*/ 2611343 h 5380814"/>
              <a:gd name="connsiteX41" fmla="*/ 11188210 w 14633468"/>
              <a:gd name="connsiteY41" fmla="*/ 2717861 h 5380814"/>
              <a:gd name="connsiteX42" fmla="*/ 10726475 w 14633468"/>
              <a:gd name="connsiteY42" fmla="*/ 2824379 h 5380814"/>
              <a:gd name="connsiteX43" fmla="*/ 10406811 w 14633468"/>
              <a:gd name="connsiteY43" fmla="*/ 3037415 h 5380814"/>
              <a:gd name="connsiteX44" fmla="*/ 10158184 w 14633468"/>
              <a:gd name="connsiteY44" fmla="*/ 2966403 h 5380814"/>
              <a:gd name="connsiteX45" fmla="*/ 9554376 w 14633468"/>
              <a:gd name="connsiteY45" fmla="*/ 3037415 h 5380814"/>
              <a:gd name="connsiteX46" fmla="*/ 9518858 w 14633468"/>
              <a:gd name="connsiteY46" fmla="*/ 3143933 h 5380814"/>
              <a:gd name="connsiteX47" fmla="*/ 9305749 w 14633468"/>
              <a:gd name="connsiteY47" fmla="*/ 3250451 h 5380814"/>
              <a:gd name="connsiteX48" fmla="*/ 8950568 w 14633468"/>
              <a:gd name="connsiteY48" fmla="*/ 3108427 h 5380814"/>
              <a:gd name="connsiteX49" fmla="*/ 8915050 w 14633468"/>
              <a:gd name="connsiteY49" fmla="*/ 3250451 h 5380814"/>
              <a:gd name="connsiteX50" fmla="*/ 8844014 w 14633468"/>
              <a:gd name="connsiteY50" fmla="*/ 3321463 h 5380814"/>
              <a:gd name="connsiteX51" fmla="*/ 8701941 w 14633468"/>
              <a:gd name="connsiteY51" fmla="*/ 3250451 h 5380814"/>
              <a:gd name="connsiteX52" fmla="*/ 8311242 w 14633468"/>
              <a:gd name="connsiteY52" fmla="*/ 3321463 h 5380814"/>
              <a:gd name="connsiteX53" fmla="*/ 8240206 w 14633468"/>
              <a:gd name="connsiteY53" fmla="*/ 3214945 h 5380814"/>
              <a:gd name="connsiteX54" fmla="*/ 8204688 w 14633468"/>
              <a:gd name="connsiteY54" fmla="*/ 3321463 h 5380814"/>
              <a:gd name="connsiteX55" fmla="*/ 8062615 w 14633468"/>
              <a:gd name="connsiteY55" fmla="*/ 3250451 h 5380814"/>
              <a:gd name="connsiteX56" fmla="*/ 8630905 w 14633468"/>
              <a:gd name="connsiteY56" fmla="*/ 4102596 h 5380814"/>
              <a:gd name="connsiteX57" fmla="*/ 8986086 w 14633468"/>
              <a:gd name="connsiteY57" fmla="*/ 4919235 h 5380814"/>
              <a:gd name="connsiteX58" fmla="*/ 8701941 w 14633468"/>
              <a:gd name="connsiteY58" fmla="*/ 4777211 h 5380814"/>
              <a:gd name="connsiteX59" fmla="*/ 8808496 w 14633468"/>
              <a:gd name="connsiteY59" fmla="*/ 5061259 h 5380814"/>
              <a:gd name="connsiteX60" fmla="*/ 8417796 w 14633468"/>
              <a:gd name="connsiteY60" fmla="*/ 4670693 h 5380814"/>
              <a:gd name="connsiteX61" fmla="*/ 8559869 w 14633468"/>
              <a:gd name="connsiteY61" fmla="*/ 5096765 h 5380814"/>
              <a:gd name="connsiteX62" fmla="*/ 8488832 w 14633468"/>
              <a:gd name="connsiteY62" fmla="*/ 5167777 h 5380814"/>
              <a:gd name="connsiteX63" fmla="*/ 8382278 w 14633468"/>
              <a:gd name="connsiteY63" fmla="*/ 5132271 h 5380814"/>
              <a:gd name="connsiteX64" fmla="*/ 8204688 w 14633468"/>
              <a:gd name="connsiteY64" fmla="*/ 4883729 h 5380814"/>
              <a:gd name="connsiteX65" fmla="*/ 8169169 w 14633468"/>
              <a:gd name="connsiteY65" fmla="*/ 5345308 h 5380814"/>
              <a:gd name="connsiteX66" fmla="*/ 7991578 w 14633468"/>
              <a:gd name="connsiteY66" fmla="*/ 5238790 h 5380814"/>
              <a:gd name="connsiteX67" fmla="*/ 7920542 w 14633468"/>
              <a:gd name="connsiteY67" fmla="*/ 5061259 h 5380814"/>
              <a:gd name="connsiteX68" fmla="*/ 7813988 w 14633468"/>
              <a:gd name="connsiteY68" fmla="*/ 5380814 h 5380814"/>
              <a:gd name="connsiteX69" fmla="*/ 7636397 w 14633468"/>
              <a:gd name="connsiteY69" fmla="*/ 5025753 h 5380814"/>
              <a:gd name="connsiteX70" fmla="*/ 7565361 w 14633468"/>
              <a:gd name="connsiteY70" fmla="*/ 5238790 h 5380814"/>
              <a:gd name="connsiteX71" fmla="*/ 7458806 w 14633468"/>
              <a:gd name="connsiteY71" fmla="*/ 5274296 h 5380814"/>
              <a:gd name="connsiteX72" fmla="*/ 7245698 w 14633468"/>
              <a:gd name="connsiteY72" fmla="*/ 4990247 h 5380814"/>
              <a:gd name="connsiteX73" fmla="*/ 7174662 w 14633468"/>
              <a:gd name="connsiteY73" fmla="*/ 5345308 h 5380814"/>
              <a:gd name="connsiteX74" fmla="*/ 7068107 w 14633468"/>
              <a:gd name="connsiteY74" fmla="*/ 5380814 h 5380814"/>
              <a:gd name="connsiteX75" fmla="*/ 6961552 w 14633468"/>
              <a:gd name="connsiteY75" fmla="*/ 5096765 h 5380814"/>
              <a:gd name="connsiteX76" fmla="*/ 6926034 w 14633468"/>
              <a:gd name="connsiteY76" fmla="*/ 5274296 h 5380814"/>
              <a:gd name="connsiteX77" fmla="*/ 6712926 w 14633468"/>
              <a:gd name="connsiteY77" fmla="*/ 5345308 h 5380814"/>
              <a:gd name="connsiteX78" fmla="*/ 6606372 w 14633468"/>
              <a:gd name="connsiteY78" fmla="*/ 5274296 h 5380814"/>
              <a:gd name="connsiteX79" fmla="*/ 6641890 w 14633468"/>
              <a:gd name="connsiteY79" fmla="*/ 4919235 h 5380814"/>
              <a:gd name="connsiteX80" fmla="*/ 6428780 w 14633468"/>
              <a:gd name="connsiteY80" fmla="*/ 5203284 h 5380814"/>
              <a:gd name="connsiteX81" fmla="*/ 6428780 w 14633468"/>
              <a:gd name="connsiteY81" fmla="*/ 4706199 h 5380814"/>
              <a:gd name="connsiteX82" fmla="*/ 6073600 w 14633468"/>
              <a:gd name="connsiteY82" fmla="*/ 5132271 h 5380814"/>
              <a:gd name="connsiteX83" fmla="*/ 6144636 w 14633468"/>
              <a:gd name="connsiteY83" fmla="*/ 4812717 h 5380814"/>
              <a:gd name="connsiteX84" fmla="*/ 5860490 w 14633468"/>
              <a:gd name="connsiteY84" fmla="*/ 4990247 h 5380814"/>
              <a:gd name="connsiteX85" fmla="*/ 6144636 w 14633468"/>
              <a:gd name="connsiteY85" fmla="*/ 4209115 h 5380814"/>
              <a:gd name="connsiteX86" fmla="*/ 6677408 w 14633468"/>
              <a:gd name="connsiteY86" fmla="*/ 3321463 h 5380814"/>
              <a:gd name="connsiteX87" fmla="*/ 6748444 w 14633468"/>
              <a:gd name="connsiteY87" fmla="*/ 3285957 h 5380814"/>
              <a:gd name="connsiteX88" fmla="*/ 6606372 w 14633468"/>
              <a:gd name="connsiteY88" fmla="*/ 3356969 h 5380814"/>
              <a:gd name="connsiteX89" fmla="*/ 6535335 w 14633468"/>
              <a:gd name="connsiteY89" fmla="*/ 3250451 h 5380814"/>
              <a:gd name="connsiteX90" fmla="*/ 6464299 w 14633468"/>
              <a:gd name="connsiteY90" fmla="*/ 3356969 h 5380814"/>
              <a:gd name="connsiteX91" fmla="*/ 6144636 w 14633468"/>
              <a:gd name="connsiteY91" fmla="*/ 3321463 h 5380814"/>
              <a:gd name="connsiteX92" fmla="*/ 5931527 w 14633468"/>
              <a:gd name="connsiteY92" fmla="*/ 3392475 h 5380814"/>
              <a:gd name="connsiteX93" fmla="*/ 5824972 w 14633468"/>
              <a:gd name="connsiteY93" fmla="*/ 3179439 h 5380814"/>
              <a:gd name="connsiteX94" fmla="*/ 5469791 w 14633468"/>
              <a:gd name="connsiteY94" fmla="*/ 3321463 h 5380814"/>
              <a:gd name="connsiteX95" fmla="*/ 5185646 w 14633468"/>
              <a:gd name="connsiteY95" fmla="*/ 3143933 h 5380814"/>
              <a:gd name="connsiteX96" fmla="*/ 4617356 w 14633468"/>
              <a:gd name="connsiteY96" fmla="*/ 3072921 h 5380814"/>
              <a:gd name="connsiteX97" fmla="*/ 4368729 w 14633468"/>
              <a:gd name="connsiteY97" fmla="*/ 3143933 h 5380814"/>
              <a:gd name="connsiteX98" fmla="*/ 4013548 w 14633468"/>
              <a:gd name="connsiteY98" fmla="*/ 2966403 h 5380814"/>
              <a:gd name="connsiteX99" fmla="*/ 3622848 w 14633468"/>
              <a:gd name="connsiteY99" fmla="*/ 3001909 h 5380814"/>
              <a:gd name="connsiteX100" fmla="*/ 3587330 w 14633468"/>
              <a:gd name="connsiteY100" fmla="*/ 2859885 h 5380814"/>
              <a:gd name="connsiteX101" fmla="*/ 3196631 w 14633468"/>
              <a:gd name="connsiteY101" fmla="*/ 2753367 h 5380814"/>
              <a:gd name="connsiteX102" fmla="*/ 2841450 w 14633468"/>
              <a:gd name="connsiteY102" fmla="*/ 2575837 h 5380814"/>
              <a:gd name="connsiteX103" fmla="*/ 2699377 w 14633468"/>
              <a:gd name="connsiteY103" fmla="*/ 2362800 h 5380814"/>
              <a:gd name="connsiteX104" fmla="*/ 2557305 w 14633468"/>
              <a:gd name="connsiteY104" fmla="*/ 2362800 h 5380814"/>
              <a:gd name="connsiteX105" fmla="*/ 2308678 w 14633468"/>
              <a:gd name="connsiteY105" fmla="*/ 2078752 h 5380814"/>
              <a:gd name="connsiteX106" fmla="*/ 1882460 w 14633468"/>
              <a:gd name="connsiteY106" fmla="*/ 1936728 h 5380814"/>
              <a:gd name="connsiteX107" fmla="*/ 2273160 w 14633468"/>
              <a:gd name="connsiteY107" fmla="*/ 1794704 h 5380814"/>
              <a:gd name="connsiteX108" fmla="*/ 1278653 w 14633468"/>
              <a:gd name="connsiteY108" fmla="*/ 1723691 h 5380814"/>
              <a:gd name="connsiteX109" fmla="*/ 2024533 w 14633468"/>
              <a:gd name="connsiteY109" fmla="*/ 1617173 h 5380814"/>
              <a:gd name="connsiteX110" fmla="*/ 1172098 w 14633468"/>
              <a:gd name="connsiteY110" fmla="*/ 1652679 h 5380814"/>
              <a:gd name="connsiteX111" fmla="*/ 958989 w 14633468"/>
              <a:gd name="connsiteY111" fmla="*/ 1546161 h 5380814"/>
              <a:gd name="connsiteX112" fmla="*/ 1101061 w 14633468"/>
              <a:gd name="connsiteY112" fmla="*/ 1475149 h 5380814"/>
              <a:gd name="connsiteX113" fmla="*/ 390699 w 14633468"/>
              <a:gd name="connsiteY113" fmla="*/ 1475149 h 5380814"/>
              <a:gd name="connsiteX114" fmla="*/ 213109 w 14633468"/>
              <a:gd name="connsiteY114" fmla="*/ 1368631 h 5380814"/>
              <a:gd name="connsiteX115" fmla="*/ 781399 w 14633468"/>
              <a:gd name="connsiteY115" fmla="*/ 1297619 h 5380814"/>
              <a:gd name="connsiteX116" fmla="*/ 35517 w 14633468"/>
              <a:gd name="connsiteY116" fmla="*/ 1084583 h 5380814"/>
              <a:gd name="connsiteX117" fmla="*/ 0 w 14633468"/>
              <a:gd name="connsiteY117" fmla="*/ 978065 h 5380814"/>
              <a:gd name="connsiteX118" fmla="*/ 568290 w 14633468"/>
              <a:gd name="connsiteY118" fmla="*/ 1084583 h 5380814"/>
              <a:gd name="connsiteX119" fmla="*/ 1101061 w 14633468"/>
              <a:gd name="connsiteY119" fmla="*/ 1120089 h 5380814"/>
              <a:gd name="connsiteX120" fmla="*/ 177590 w 14633468"/>
              <a:gd name="connsiteY120" fmla="*/ 836040 h 5380814"/>
              <a:gd name="connsiteX121" fmla="*/ 106554 w 14633468"/>
              <a:gd name="connsiteY121" fmla="*/ 694016 h 5380814"/>
              <a:gd name="connsiteX122" fmla="*/ 1314170 w 14633468"/>
              <a:gd name="connsiteY122" fmla="*/ 978065 h 5380814"/>
              <a:gd name="connsiteX123" fmla="*/ 426217 w 14633468"/>
              <a:gd name="connsiteY123" fmla="*/ 587498 h 5380814"/>
              <a:gd name="connsiteX124" fmla="*/ 213109 w 14633468"/>
              <a:gd name="connsiteY124" fmla="*/ 409968 h 5380814"/>
              <a:gd name="connsiteX125" fmla="*/ 1065544 w 14633468"/>
              <a:gd name="connsiteY125" fmla="*/ 694016 h 5380814"/>
              <a:gd name="connsiteX126" fmla="*/ 1811424 w 14633468"/>
              <a:gd name="connsiteY126" fmla="*/ 800534 h 5380814"/>
              <a:gd name="connsiteX127" fmla="*/ 674844 w 14633468"/>
              <a:gd name="connsiteY127" fmla="*/ 232438 h 5380814"/>
              <a:gd name="connsiteX128" fmla="*/ 1456243 w 14633468"/>
              <a:gd name="connsiteY128" fmla="*/ 445474 h 5380814"/>
              <a:gd name="connsiteX129" fmla="*/ 2557305 w 14633468"/>
              <a:gd name="connsiteY129" fmla="*/ 729522 h 5380814"/>
              <a:gd name="connsiteX130" fmla="*/ 1704869 w 14633468"/>
              <a:gd name="connsiteY130" fmla="*/ 338956 h 5380814"/>
              <a:gd name="connsiteX131" fmla="*/ 2273160 w 14633468"/>
              <a:gd name="connsiteY131" fmla="*/ 338956 h 5380814"/>
              <a:gd name="connsiteX132" fmla="*/ 3232150 w 14633468"/>
              <a:gd name="connsiteY132" fmla="*/ 658510 h 5380814"/>
              <a:gd name="connsiteX133" fmla="*/ 3232150 w 14633468"/>
              <a:gd name="connsiteY133" fmla="*/ 729522 h 5380814"/>
              <a:gd name="connsiteX134" fmla="*/ 3409740 w 14633468"/>
              <a:gd name="connsiteY134" fmla="*/ 694016 h 5380814"/>
              <a:gd name="connsiteX135" fmla="*/ 3338703 w 14633468"/>
              <a:gd name="connsiteY135" fmla="*/ 551992 h 5380814"/>
              <a:gd name="connsiteX136" fmla="*/ 4084584 w 14633468"/>
              <a:gd name="connsiteY136" fmla="*/ 658510 h 5380814"/>
              <a:gd name="connsiteX137" fmla="*/ 5505310 w 14633468"/>
              <a:gd name="connsiteY137" fmla="*/ 658510 h 5380814"/>
              <a:gd name="connsiteX138" fmla="*/ 6819480 w 14633468"/>
              <a:gd name="connsiteY138" fmla="*/ 765028 h 5380814"/>
              <a:gd name="connsiteX139" fmla="*/ 6926034 w 14633468"/>
              <a:gd name="connsiteY139" fmla="*/ 587498 h 5380814"/>
              <a:gd name="connsiteX140" fmla="*/ 6997071 w 14633468"/>
              <a:gd name="connsiteY140" fmla="*/ 232438 h 5380814"/>
              <a:gd name="connsiteX141" fmla="*/ 6961552 w 14633468"/>
              <a:gd name="connsiteY141" fmla="*/ 125919 h 5380814"/>
              <a:gd name="connsiteX142" fmla="*/ 7227939 w 14633468"/>
              <a:gd name="connsiteY142" fmla="*/ 1648 h 538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633468" h="5380814">
                <a:moveTo>
                  <a:pt x="7227939" y="1648"/>
                </a:moveTo>
                <a:cubicBezTo>
                  <a:pt x="7325613" y="-7228"/>
                  <a:pt x="7423288" y="19401"/>
                  <a:pt x="7494324" y="90413"/>
                </a:cubicBezTo>
                <a:cubicBezTo>
                  <a:pt x="7671916" y="267944"/>
                  <a:pt x="7671916" y="551992"/>
                  <a:pt x="7813988" y="729522"/>
                </a:cubicBezTo>
                <a:cubicBezTo>
                  <a:pt x="8275724" y="623004"/>
                  <a:pt x="8737459" y="623004"/>
                  <a:pt x="9163677" y="587498"/>
                </a:cubicBezTo>
                <a:cubicBezTo>
                  <a:pt x="9625413" y="658510"/>
                  <a:pt x="10122666" y="694016"/>
                  <a:pt x="10584402" y="551992"/>
                </a:cubicBezTo>
                <a:cubicBezTo>
                  <a:pt x="10833029" y="480980"/>
                  <a:pt x="11046138" y="445474"/>
                  <a:pt x="11294765" y="409968"/>
                </a:cubicBezTo>
                <a:cubicBezTo>
                  <a:pt x="11259247" y="480980"/>
                  <a:pt x="11259247" y="551992"/>
                  <a:pt x="11223728" y="587498"/>
                </a:cubicBezTo>
                <a:cubicBezTo>
                  <a:pt x="11614428" y="445474"/>
                  <a:pt x="11969608" y="267944"/>
                  <a:pt x="12324790" y="161426"/>
                </a:cubicBezTo>
                <a:cubicBezTo>
                  <a:pt x="12537900" y="125919"/>
                  <a:pt x="12715490" y="125919"/>
                  <a:pt x="12893080" y="125919"/>
                </a:cubicBezTo>
                <a:cubicBezTo>
                  <a:pt x="12644454" y="303450"/>
                  <a:pt x="12324790" y="374462"/>
                  <a:pt x="12076164" y="551992"/>
                </a:cubicBezTo>
                <a:cubicBezTo>
                  <a:pt x="12324790" y="480980"/>
                  <a:pt x="12573416" y="409968"/>
                  <a:pt x="12822044" y="338956"/>
                </a:cubicBezTo>
                <a:cubicBezTo>
                  <a:pt x="13177226" y="232438"/>
                  <a:pt x="13532408" y="90413"/>
                  <a:pt x="13923106" y="19401"/>
                </a:cubicBezTo>
                <a:cubicBezTo>
                  <a:pt x="13638960" y="374462"/>
                  <a:pt x="13212744" y="480980"/>
                  <a:pt x="12822044" y="623004"/>
                </a:cubicBezTo>
                <a:cubicBezTo>
                  <a:pt x="13070672" y="587498"/>
                  <a:pt x="13283780" y="516486"/>
                  <a:pt x="13532408" y="445474"/>
                </a:cubicBezTo>
                <a:cubicBezTo>
                  <a:pt x="13816552" y="374462"/>
                  <a:pt x="14100696" y="232438"/>
                  <a:pt x="14384842" y="161426"/>
                </a:cubicBezTo>
                <a:cubicBezTo>
                  <a:pt x="14100696" y="480980"/>
                  <a:pt x="13709998" y="623004"/>
                  <a:pt x="13319298" y="765028"/>
                </a:cubicBezTo>
                <a:cubicBezTo>
                  <a:pt x="13709998" y="694016"/>
                  <a:pt x="14100696" y="551992"/>
                  <a:pt x="14491396" y="445474"/>
                </a:cubicBezTo>
                <a:cubicBezTo>
                  <a:pt x="14491396" y="480980"/>
                  <a:pt x="14455878" y="516486"/>
                  <a:pt x="14420360" y="551992"/>
                </a:cubicBezTo>
                <a:cubicBezTo>
                  <a:pt x="14171732" y="765028"/>
                  <a:pt x="13852070" y="836040"/>
                  <a:pt x="13532408" y="907052"/>
                </a:cubicBezTo>
                <a:cubicBezTo>
                  <a:pt x="13745516" y="871546"/>
                  <a:pt x="13923106" y="871546"/>
                  <a:pt x="14136216" y="800534"/>
                </a:cubicBezTo>
                <a:cubicBezTo>
                  <a:pt x="14313806" y="765028"/>
                  <a:pt x="14455878" y="729522"/>
                  <a:pt x="14633468" y="729522"/>
                </a:cubicBezTo>
                <a:cubicBezTo>
                  <a:pt x="14597952" y="765028"/>
                  <a:pt x="14597952" y="800534"/>
                  <a:pt x="14597952" y="836040"/>
                </a:cubicBezTo>
                <a:cubicBezTo>
                  <a:pt x="14349324" y="907052"/>
                  <a:pt x="14136216" y="1013571"/>
                  <a:pt x="13887588" y="1049077"/>
                </a:cubicBezTo>
                <a:cubicBezTo>
                  <a:pt x="14065180" y="1049077"/>
                  <a:pt x="14242770" y="1013571"/>
                  <a:pt x="14420360" y="1084583"/>
                </a:cubicBezTo>
                <a:cubicBezTo>
                  <a:pt x="14349324" y="1226607"/>
                  <a:pt x="14171732" y="1226607"/>
                  <a:pt x="13994144" y="1226607"/>
                </a:cubicBezTo>
                <a:cubicBezTo>
                  <a:pt x="13834312" y="1226607"/>
                  <a:pt x="13654502" y="1246579"/>
                  <a:pt x="13484680" y="1241586"/>
                </a:cubicBezTo>
                <a:lnTo>
                  <a:pt x="13454068" y="1238813"/>
                </a:lnTo>
                <a:lnTo>
                  <a:pt x="13419748" y="1232710"/>
                </a:lnTo>
                <a:cubicBezTo>
                  <a:pt x="13388114" y="1228826"/>
                  <a:pt x="13354816" y="1226607"/>
                  <a:pt x="13319298" y="1226607"/>
                </a:cubicBezTo>
                <a:lnTo>
                  <a:pt x="13454068" y="1238813"/>
                </a:lnTo>
                <a:lnTo>
                  <a:pt x="13510208" y="1248798"/>
                </a:lnTo>
                <a:cubicBezTo>
                  <a:pt x="13567926" y="1262113"/>
                  <a:pt x="13621202" y="1279866"/>
                  <a:pt x="13674480" y="1297619"/>
                </a:cubicBezTo>
                <a:cubicBezTo>
                  <a:pt x="13638960" y="1333125"/>
                  <a:pt x="13603444" y="1368631"/>
                  <a:pt x="13567924" y="1404137"/>
                </a:cubicBezTo>
                <a:cubicBezTo>
                  <a:pt x="13283780" y="1475149"/>
                  <a:pt x="12964116" y="1404137"/>
                  <a:pt x="12679972" y="1439643"/>
                </a:cubicBezTo>
                <a:cubicBezTo>
                  <a:pt x="12928600" y="1475149"/>
                  <a:pt x="13177226" y="1439643"/>
                  <a:pt x="13425852" y="1510655"/>
                </a:cubicBezTo>
                <a:cubicBezTo>
                  <a:pt x="13106188" y="1688185"/>
                  <a:pt x="12751008" y="1652679"/>
                  <a:pt x="12395828" y="1617173"/>
                </a:cubicBezTo>
                <a:cubicBezTo>
                  <a:pt x="12537900" y="1652679"/>
                  <a:pt x="12679972" y="1688185"/>
                  <a:pt x="12822044" y="1723691"/>
                </a:cubicBezTo>
                <a:cubicBezTo>
                  <a:pt x="12715490" y="1865716"/>
                  <a:pt x="12537900" y="1865716"/>
                  <a:pt x="12360308" y="1901222"/>
                </a:cubicBezTo>
                <a:cubicBezTo>
                  <a:pt x="12324790" y="2007740"/>
                  <a:pt x="12218236" y="2078752"/>
                  <a:pt x="12147200" y="2185270"/>
                </a:cubicBezTo>
                <a:cubicBezTo>
                  <a:pt x="12005128" y="2185270"/>
                  <a:pt x="11969608" y="2291788"/>
                  <a:pt x="11898572" y="2362800"/>
                </a:cubicBezTo>
                <a:cubicBezTo>
                  <a:pt x="11756500" y="2433812"/>
                  <a:pt x="11614428" y="2504824"/>
                  <a:pt x="11507873" y="2611343"/>
                </a:cubicBezTo>
                <a:cubicBezTo>
                  <a:pt x="11436837" y="2717861"/>
                  <a:pt x="11294765" y="2717861"/>
                  <a:pt x="11188210" y="2717861"/>
                </a:cubicBezTo>
                <a:cubicBezTo>
                  <a:pt x="11117174" y="2930897"/>
                  <a:pt x="10868547" y="2895391"/>
                  <a:pt x="10726475" y="2824379"/>
                </a:cubicBezTo>
                <a:cubicBezTo>
                  <a:pt x="10619920" y="2930897"/>
                  <a:pt x="10513366" y="3001909"/>
                  <a:pt x="10406811" y="3037415"/>
                </a:cubicBezTo>
                <a:cubicBezTo>
                  <a:pt x="10335775" y="3037415"/>
                  <a:pt x="10229221" y="3001909"/>
                  <a:pt x="10158184" y="2966403"/>
                </a:cubicBezTo>
                <a:cubicBezTo>
                  <a:pt x="10016112" y="3179439"/>
                  <a:pt x="9767485" y="3143933"/>
                  <a:pt x="9554376" y="3037415"/>
                </a:cubicBezTo>
                <a:cubicBezTo>
                  <a:pt x="9554376" y="3072921"/>
                  <a:pt x="9518858" y="3108427"/>
                  <a:pt x="9518858" y="3143933"/>
                </a:cubicBezTo>
                <a:cubicBezTo>
                  <a:pt x="9447822" y="3179439"/>
                  <a:pt x="9376786" y="3214945"/>
                  <a:pt x="9305749" y="3250451"/>
                </a:cubicBezTo>
                <a:cubicBezTo>
                  <a:pt x="9163677" y="3214945"/>
                  <a:pt x="9057122" y="3179439"/>
                  <a:pt x="8950568" y="3108427"/>
                </a:cubicBezTo>
                <a:cubicBezTo>
                  <a:pt x="8915050" y="3143933"/>
                  <a:pt x="8915050" y="3214945"/>
                  <a:pt x="8915050" y="3250451"/>
                </a:cubicBezTo>
                <a:cubicBezTo>
                  <a:pt x="8879532" y="3285957"/>
                  <a:pt x="8879532" y="3321463"/>
                  <a:pt x="8844014" y="3321463"/>
                </a:cubicBezTo>
                <a:cubicBezTo>
                  <a:pt x="8772977" y="3321463"/>
                  <a:pt x="8737459" y="3285957"/>
                  <a:pt x="8701941" y="3250451"/>
                </a:cubicBezTo>
                <a:cubicBezTo>
                  <a:pt x="8595387" y="3356969"/>
                  <a:pt x="8453314" y="3356969"/>
                  <a:pt x="8311242" y="3321463"/>
                </a:cubicBezTo>
                <a:cubicBezTo>
                  <a:pt x="8275724" y="3285957"/>
                  <a:pt x="8240206" y="3250451"/>
                  <a:pt x="8240206" y="3214945"/>
                </a:cubicBezTo>
                <a:cubicBezTo>
                  <a:pt x="8204688" y="3250451"/>
                  <a:pt x="8204688" y="3285957"/>
                  <a:pt x="8204688" y="3321463"/>
                </a:cubicBezTo>
                <a:cubicBezTo>
                  <a:pt x="8133651" y="3285957"/>
                  <a:pt x="8098133" y="3285957"/>
                  <a:pt x="8062615" y="3250451"/>
                </a:cubicBezTo>
                <a:cubicBezTo>
                  <a:pt x="8204688" y="3534499"/>
                  <a:pt x="8382278" y="3854054"/>
                  <a:pt x="8630905" y="4102596"/>
                </a:cubicBezTo>
                <a:cubicBezTo>
                  <a:pt x="8844014" y="4315633"/>
                  <a:pt x="9092641" y="4599681"/>
                  <a:pt x="8986086" y="4919235"/>
                </a:cubicBezTo>
                <a:cubicBezTo>
                  <a:pt x="8879532" y="4919235"/>
                  <a:pt x="8808496" y="4848223"/>
                  <a:pt x="8701941" y="4777211"/>
                </a:cubicBezTo>
                <a:cubicBezTo>
                  <a:pt x="8737459" y="4883729"/>
                  <a:pt x="8772977" y="4954741"/>
                  <a:pt x="8808496" y="5061259"/>
                </a:cubicBezTo>
                <a:cubicBezTo>
                  <a:pt x="8630905" y="4990247"/>
                  <a:pt x="8524350" y="4812717"/>
                  <a:pt x="8417796" y="4670693"/>
                </a:cubicBezTo>
                <a:cubicBezTo>
                  <a:pt x="8453314" y="4812717"/>
                  <a:pt x="8524350" y="4954741"/>
                  <a:pt x="8559869" y="5096765"/>
                </a:cubicBezTo>
                <a:cubicBezTo>
                  <a:pt x="8524350" y="5096765"/>
                  <a:pt x="8524350" y="5132271"/>
                  <a:pt x="8488832" y="5167777"/>
                </a:cubicBezTo>
                <a:cubicBezTo>
                  <a:pt x="8453314" y="5167777"/>
                  <a:pt x="8417796" y="5132271"/>
                  <a:pt x="8382278" y="5132271"/>
                </a:cubicBezTo>
                <a:cubicBezTo>
                  <a:pt x="8346760" y="5061259"/>
                  <a:pt x="8275724" y="4990247"/>
                  <a:pt x="8204688" y="4883729"/>
                </a:cubicBezTo>
                <a:cubicBezTo>
                  <a:pt x="8240206" y="5025753"/>
                  <a:pt x="8346760" y="5238790"/>
                  <a:pt x="8169169" y="5345308"/>
                </a:cubicBezTo>
                <a:cubicBezTo>
                  <a:pt x="8098133" y="5309802"/>
                  <a:pt x="8062615" y="5274296"/>
                  <a:pt x="7991578" y="5238790"/>
                </a:cubicBezTo>
                <a:cubicBezTo>
                  <a:pt x="7956060" y="5203284"/>
                  <a:pt x="7956060" y="5132271"/>
                  <a:pt x="7920542" y="5061259"/>
                </a:cubicBezTo>
                <a:cubicBezTo>
                  <a:pt x="7920542" y="5167777"/>
                  <a:pt x="7885024" y="5274296"/>
                  <a:pt x="7813988" y="5380814"/>
                </a:cubicBezTo>
                <a:cubicBezTo>
                  <a:pt x="7707434" y="5274296"/>
                  <a:pt x="7671916" y="5132271"/>
                  <a:pt x="7636397" y="5025753"/>
                </a:cubicBezTo>
                <a:cubicBezTo>
                  <a:pt x="7600879" y="5096765"/>
                  <a:pt x="7600879" y="5167777"/>
                  <a:pt x="7565361" y="5238790"/>
                </a:cubicBezTo>
                <a:cubicBezTo>
                  <a:pt x="7529843" y="5238790"/>
                  <a:pt x="7494324" y="5274296"/>
                  <a:pt x="7458806" y="5274296"/>
                </a:cubicBezTo>
                <a:cubicBezTo>
                  <a:pt x="7316734" y="5238790"/>
                  <a:pt x="7281216" y="5096765"/>
                  <a:pt x="7245698" y="4990247"/>
                </a:cubicBezTo>
                <a:cubicBezTo>
                  <a:pt x="7245698" y="5096765"/>
                  <a:pt x="7210180" y="5238790"/>
                  <a:pt x="7174662" y="5345308"/>
                </a:cubicBezTo>
                <a:cubicBezTo>
                  <a:pt x="7139144" y="5345308"/>
                  <a:pt x="7103625" y="5345308"/>
                  <a:pt x="7068107" y="5380814"/>
                </a:cubicBezTo>
                <a:cubicBezTo>
                  <a:pt x="7032589" y="5274296"/>
                  <a:pt x="6997071" y="5167777"/>
                  <a:pt x="6961552" y="5096765"/>
                </a:cubicBezTo>
                <a:cubicBezTo>
                  <a:pt x="6926034" y="5167777"/>
                  <a:pt x="6926034" y="5203284"/>
                  <a:pt x="6926034" y="5274296"/>
                </a:cubicBezTo>
                <a:cubicBezTo>
                  <a:pt x="6854998" y="5309802"/>
                  <a:pt x="6783962" y="5345308"/>
                  <a:pt x="6712926" y="5345308"/>
                </a:cubicBezTo>
                <a:cubicBezTo>
                  <a:pt x="6712926" y="5345308"/>
                  <a:pt x="6641890" y="5309802"/>
                  <a:pt x="6606372" y="5274296"/>
                </a:cubicBezTo>
                <a:cubicBezTo>
                  <a:pt x="6641890" y="5167777"/>
                  <a:pt x="6641890" y="5061259"/>
                  <a:pt x="6641890" y="4919235"/>
                </a:cubicBezTo>
                <a:cubicBezTo>
                  <a:pt x="6570853" y="5025753"/>
                  <a:pt x="6535335" y="5167777"/>
                  <a:pt x="6428780" y="5203284"/>
                </a:cubicBezTo>
                <a:cubicBezTo>
                  <a:pt x="6286708" y="5096765"/>
                  <a:pt x="6428780" y="4883729"/>
                  <a:pt x="6428780" y="4706199"/>
                </a:cubicBezTo>
                <a:cubicBezTo>
                  <a:pt x="6322226" y="4848223"/>
                  <a:pt x="6251190" y="5025753"/>
                  <a:pt x="6073600" y="5132271"/>
                </a:cubicBezTo>
                <a:cubicBezTo>
                  <a:pt x="6109118" y="5025753"/>
                  <a:pt x="6109118" y="4919235"/>
                  <a:pt x="6144636" y="4812717"/>
                </a:cubicBezTo>
                <a:cubicBezTo>
                  <a:pt x="6073600" y="4919235"/>
                  <a:pt x="5967045" y="4990247"/>
                  <a:pt x="5860490" y="4990247"/>
                </a:cubicBezTo>
                <a:cubicBezTo>
                  <a:pt x="5753936" y="4706199"/>
                  <a:pt x="5931527" y="4422151"/>
                  <a:pt x="6144636" y="4209115"/>
                </a:cubicBezTo>
                <a:cubicBezTo>
                  <a:pt x="6357744" y="3960572"/>
                  <a:pt x="6570853" y="3676524"/>
                  <a:pt x="6677408" y="3321463"/>
                </a:cubicBezTo>
                <a:cubicBezTo>
                  <a:pt x="6748444" y="3285957"/>
                  <a:pt x="6748444" y="3285957"/>
                  <a:pt x="6748444" y="3285957"/>
                </a:cubicBezTo>
                <a:cubicBezTo>
                  <a:pt x="6677408" y="3285957"/>
                  <a:pt x="6641890" y="3321463"/>
                  <a:pt x="6606372" y="3356969"/>
                </a:cubicBezTo>
                <a:cubicBezTo>
                  <a:pt x="6570853" y="3321463"/>
                  <a:pt x="6535335" y="3285957"/>
                  <a:pt x="6535335" y="3250451"/>
                </a:cubicBezTo>
                <a:cubicBezTo>
                  <a:pt x="6499817" y="3285957"/>
                  <a:pt x="6499817" y="3321463"/>
                  <a:pt x="6464299" y="3356969"/>
                </a:cubicBezTo>
                <a:cubicBezTo>
                  <a:pt x="6357744" y="3356969"/>
                  <a:pt x="6251190" y="3427981"/>
                  <a:pt x="6144636" y="3321463"/>
                </a:cubicBezTo>
                <a:cubicBezTo>
                  <a:pt x="6073600" y="3285957"/>
                  <a:pt x="6002563" y="3356969"/>
                  <a:pt x="5931527" y="3392475"/>
                </a:cubicBezTo>
                <a:cubicBezTo>
                  <a:pt x="5896009" y="3321463"/>
                  <a:pt x="5860490" y="3250451"/>
                  <a:pt x="5824972" y="3179439"/>
                </a:cubicBezTo>
                <a:cubicBezTo>
                  <a:pt x="5718418" y="3250451"/>
                  <a:pt x="5611864" y="3285957"/>
                  <a:pt x="5469791" y="3321463"/>
                </a:cubicBezTo>
                <a:cubicBezTo>
                  <a:pt x="5363237" y="3285957"/>
                  <a:pt x="5256682" y="3214945"/>
                  <a:pt x="5185646" y="3143933"/>
                </a:cubicBezTo>
                <a:cubicBezTo>
                  <a:pt x="5008056" y="3250451"/>
                  <a:pt x="4759428" y="3285957"/>
                  <a:pt x="4617356" y="3072921"/>
                </a:cubicBezTo>
                <a:cubicBezTo>
                  <a:pt x="4510802" y="3108427"/>
                  <a:pt x="4439766" y="3143933"/>
                  <a:pt x="4368729" y="3143933"/>
                </a:cubicBezTo>
                <a:cubicBezTo>
                  <a:pt x="4226656" y="3108427"/>
                  <a:pt x="4155620" y="3037415"/>
                  <a:pt x="4013548" y="2966403"/>
                </a:cubicBezTo>
                <a:cubicBezTo>
                  <a:pt x="3906994" y="3001909"/>
                  <a:pt x="3764921" y="3072921"/>
                  <a:pt x="3622848" y="3001909"/>
                </a:cubicBezTo>
                <a:cubicBezTo>
                  <a:pt x="3622848" y="2930897"/>
                  <a:pt x="3587330" y="2895391"/>
                  <a:pt x="3587330" y="2859885"/>
                </a:cubicBezTo>
                <a:cubicBezTo>
                  <a:pt x="3445258" y="2895391"/>
                  <a:pt x="3303185" y="2859885"/>
                  <a:pt x="3196631" y="2753367"/>
                </a:cubicBezTo>
                <a:cubicBezTo>
                  <a:pt x="3125595" y="2646849"/>
                  <a:pt x="2983522" y="2611343"/>
                  <a:pt x="2841450" y="2575837"/>
                </a:cubicBezTo>
                <a:cubicBezTo>
                  <a:pt x="2770413" y="2504824"/>
                  <a:pt x="2734896" y="2433812"/>
                  <a:pt x="2699377" y="2362800"/>
                </a:cubicBezTo>
                <a:cubicBezTo>
                  <a:pt x="2663860" y="2362800"/>
                  <a:pt x="2592823" y="2362800"/>
                  <a:pt x="2557305" y="2362800"/>
                </a:cubicBezTo>
                <a:cubicBezTo>
                  <a:pt x="2486268" y="2291788"/>
                  <a:pt x="2415232" y="2185270"/>
                  <a:pt x="2308678" y="2078752"/>
                </a:cubicBezTo>
                <a:cubicBezTo>
                  <a:pt x="2166606" y="2078752"/>
                  <a:pt x="1989015" y="2078752"/>
                  <a:pt x="1882460" y="1936728"/>
                </a:cubicBezTo>
                <a:cubicBezTo>
                  <a:pt x="2024533" y="1901222"/>
                  <a:pt x="2166606" y="1865716"/>
                  <a:pt x="2273160" y="1794704"/>
                </a:cubicBezTo>
                <a:cubicBezTo>
                  <a:pt x="1953497" y="1830210"/>
                  <a:pt x="1562798" y="1936728"/>
                  <a:pt x="1278653" y="1723691"/>
                </a:cubicBezTo>
                <a:cubicBezTo>
                  <a:pt x="1527279" y="1652679"/>
                  <a:pt x="1775906" y="1688185"/>
                  <a:pt x="2024533" y="1617173"/>
                </a:cubicBezTo>
                <a:cubicBezTo>
                  <a:pt x="1740388" y="1617173"/>
                  <a:pt x="1456243" y="1688185"/>
                  <a:pt x="1172098" y="1652679"/>
                </a:cubicBezTo>
                <a:cubicBezTo>
                  <a:pt x="1101061" y="1617173"/>
                  <a:pt x="1030025" y="1581667"/>
                  <a:pt x="958989" y="1546161"/>
                </a:cubicBezTo>
                <a:cubicBezTo>
                  <a:pt x="1101061" y="1475149"/>
                  <a:pt x="1101061" y="1475149"/>
                  <a:pt x="1101061" y="1475149"/>
                </a:cubicBezTo>
                <a:cubicBezTo>
                  <a:pt x="852434" y="1439643"/>
                  <a:pt x="639326" y="1510655"/>
                  <a:pt x="390699" y="1475149"/>
                </a:cubicBezTo>
                <a:cubicBezTo>
                  <a:pt x="319662" y="1439643"/>
                  <a:pt x="284145" y="1404137"/>
                  <a:pt x="213109" y="1368631"/>
                </a:cubicBezTo>
                <a:cubicBezTo>
                  <a:pt x="390699" y="1226607"/>
                  <a:pt x="603807" y="1297619"/>
                  <a:pt x="781399" y="1297619"/>
                </a:cubicBezTo>
                <a:cubicBezTo>
                  <a:pt x="532771" y="1262113"/>
                  <a:pt x="284145" y="1155595"/>
                  <a:pt x="35517" y="1084583"/>
                </a:cubicBezTo>
                <a:cubicBezTo>
                  <a:pt x="35517" y="1084583"/>
                  <a:pt x="0" y="1013571"/>
                  <a:pt x="0" y="978065"/>
                </a:cubicBezTo>
                <a:cubicBezTo>
                  <a:pt x="213109" y="978065"/>
                  <a:pt x="390699" y="1049077"/>
                  <a:pt x="568290" y="1084583"/>
                </a:cubicBezTo>
                <a:cubicBezTo>
                  <a:pt x="745880" y="1120089"/>
                  <a:pt x="923471" y="1120089"/>
                  <a:pt x="1101061" y="1120089"/>
                </a:cubicBezTo>
                <a:cubicBezTo>
                  <a:pt x="781399" y="1084583"/>
                  <a:pt x="461735" y="978065"/>
                  <a:pt x="177590" y="836040"/>
                </a:cubicBezTo>
                <a:cubicBezTo>
                  <a:pt x="142072" y="800534"/>
                  <a:pt x="142072" y="765028"/>
                  <a:pt x="106554" y="694016"/>
                </a:cubicBezTo>
                <a:cubicBezTo>
                  <a:pt x="497254" y="800534"/>
                  <a:pt x="887952" y="907052"/>
                  <a:pt x="1314170" y="978065"/>
                </a:cubicBezTo>
                <a:cubicBezTo>
                  <a:pt x="994507" y="871546"/>
                  <a:pt x="710362" y="729522"/>
                  <a:pt x="426217" y="587498"/>
                </a:cubicBezTo>
                <a:cubicBezTo>
                  <a:pt x="355181" y="551992"/>
                  <a:pt x="284145" y="480980"/>
                  <a:pt x="213109" y="409968"/>
                </a:cubicBezTo>
                <a:cubicBezTo>
                  <a:pt x="532771" y="480980"/>
                  <a:pt x="781399" y="623004"/>
                  <a:pt x="1065544" y="694016"/>
                </a:cubicBezTo>
                <a:cubicBezTo>
                  <a:pt x="1314170" y="729522"/>
                  <a:pt x="1562798" y="800534"/>
                  <a:pt x="1811424" y="800534"/>
                </a:cubicBezTo>
                <a:cubicBezTo>
                  <a:pt x="1420724" y="658510"/>
                  <a:pt x="958989" y="587498"/>
                  <a:pt x="674844" y="232438"/>
                </a:cubicBezTo>
                <a:cubicBezTo>
                  <a:pt x="958989" y="303450"/>
                  <a:pt x="1207616" y="374462"/>
                  <a:pt x="1456243" y="445474"/>
                </a:cubicBezTo>
                <a:cubicBezTo>
                  <a:pt x="1811424" y="551992"/>
                  <a:pt x="2202123" y="623004"/>
                  <a:pt x="2557305" y="729522"/>
                </a:cubicBezTo>
                <a:cubicBezTo>
                  <a:pt x="2273160" y="551992"/>
                  <a:pt x="1953497" y="516486"/>
                  <a:pt x="1704869" y="338956"/>
                </a:cubicBezTo>
                <a:cubicBezTo>
                  <a:pt x="1882460" y="338956"/>
                  <a:pt x="2095569" y="303450"/>
                  <a:pt x="2273160" y="338956"/>
                </a:cubicBezTo>
                <a:cubicBezTo>
                  <a:pt x="2592823" y="409968"/>
                  <a:pt x="2912486" y="551992"/>
                  <a:pt x="3232150" y="658510"/>
                </a:cubicBezTo>
                <a:cubicBezTo>
                  <a:pt x="3232150" y="658510"/>
                  <a:pt x="3232150" y="694016"/>
                  <a:pt x="3232150" y="729522"/>
                </a:cubicBezTo>
                <a:cubicBezTo>
                  <a:pt x="3303185" y="694016"/>
                  <a:pt x="3338703" y="658510"/>
                  <a:pt x="3409740" y="694016"/>
                </a:cubicBezTo>
                <a:cubicBezTo>
                  <a:pt x="3374222" y="658510"/>
                  <a:pt x="3374222" y="623004"/>
                  <a:pt x="3338703" y="551992"/>
                </a:cubicBezTo>
                <a:cubicBezTo>
                  <a:pt x="3587330" y="551992"/>
                  <a:pt x="3835957" y="587498"/>
                  <a:pt x="4084584" y="658510"/>
                </a:cubicBezTo>
                <a:cubicBezTo>
                  <a:pt x="4546320" y="765028"/>
                  <a:pt x="5008056" y="729522"/>
                  <a:pt x="5505310" y="658510"/>
                </a:cubicBezTo>
                <a:cubicBezTo>
                  <a:pt x="5931527" y="658510"/>
                  <a:pt x="6393262" y="658510"/>
                  <a:pt x="6819480" y="765028"/>
                </a:cubicBezTo>
                <a:cubicBezTo>
                  <a:pt x="6854998" y="694016"/>
                  <a:pt x="6890516" y="623004"/>
                  <a:pt x="6926034" y="587498"/>
                </a:cubicBezTo>
                <a:cubicBezTo>
                  <a:pt x="6926034" y="445474"/>
                  <a:pt x="6961552" y="338956"/>
                  <a:pt x="6997071" y="232438"/>
                </a:cubicBezTo>
                <a:cubicBezTo>
                  <a:pt x="6997071" y="196932"/>
                  <a:pt x="6961552" y="161426"/>
                  <a:pt x="6961552" y="125919"/>
                </a:cubicBezTo>
                <a:cubicBezTo>
                  <a:pt x="7032589" y="54907"/>
                  <a:pt x="7130264" y="10525"/>
                  <a:pt x="7227939" y="16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4827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48812" y="2238762"/>
            <a:ext cx="5432425" cy="10114566"/>
          </a:xfrm>
          <a:custGeom>
            <a:avLst/>
            <a:gdLst>
              <a:gd name="connsiteX0" fmla="*/ 3580462 w 5432425"/>
              <a:gd name="connsiteY0" fmla="*/ 835 h 10114566"/>
              <a:gd name="connsiteX1" fmla="*/ 3695411 w 5432425"/>
              <a:gd name="connsiteY1" fmla="*/ 39144 h 10114566"/>
              <a:gd name="connsiteX2" fmla="*/ 3814618 w 5432425"/>
              <a:gd name="connsiteY2" fmla="*/ 73197 h 10114566"/>
              <a:gd name="connsiteX3" fmla="*/ 4138180 w 5432425"/>
              <a:gd name="connsiteY3" fmla="*/ 260489 h 10114566"/>
              <a:gd name="connsiteX4" fmla="*/ 4410652 w 5432425"/>
              <a:gd name="connsiteY4" fmla="*/ 345621 h 10114566"/>
              <a:gd name="connsiteX5" fmla="*/ 4478770 w 5432425"/>
              <a:gd name="connsiteY5" fmla="*/ 345621 h 10114566"/>
              <a:gd name="connsiteX6" fmla="*/ 4615007 w 5432425"/>
              <a:gd name="connsiteY6" fmla="*/ 362648 h 10114566"/>
              <a:gd name="connsiteX7" fmla="*/ 4700154 w 5432425"/>
              <a:gd name="connsiteY7" fmla="*/ 464806 h 10114566"/>
              <a:gd name="connsiteX8" fmla="*/ 4734214 w 5432425"/>
              <a:gd name="connsiteY8" fmla="*/ 549939 h 10114566"/>
              <a:gd name="connsiteX9" fmla="*/ 4768272 w 5432425"/>
              <a:gd name="connsiteY9" fmla="*/ 635071 h 10114566"/>
              <a:gd name="connsiteX10" fmla="*/ 5074804 w 5432425"/>
              <a:gd name="connsiteY10" fmla="*/ 1111813 h 10114566"/>
              <a:gd name="connsiteX11" fmla="*/ 5211041 w 5432425"/>
              <a:gd name="connsiteY11" fmla="*/ 1401263 h 10114566"/>
              <a:gd name="connsiteX12" fmla="*/ 5245100 w 5432425"/>
              <a:gd name="connsiteY12" fmla="*/ 1503422 h 10114566"/>
              <a:gd name="connsiteX13" fmla="*/ 5330248 w 5432425"/>
              <a:gd name="connsiteY13" fmla="*/ 1707740 h 10114566"/>
              <a:gd name="connsiteX14" fmla="*/ 5347278 w 5432425"/>
              <a:gd name="connsiteY14" fmla="*/ 1809899 h 10114566"/>
              <a:gd name="connsiteX15" fmla="*/ 5432425 w 5432425"/>
              <a:gd name="connsiteY15" fmla="*/ 2184481 h 10114566"/>
              <a:gd name="connsiteX16" fmla="*/ 5432425 w 5432425"/>
              <a:gd name="connsiteY16" fmla="*/ 2507984 h 10114566"/>
              <a:gd name="connsiteX17" fmla="*/ 5364307 w 5432425"/>
              <a:gd name="connsiteY17" fmla="*/ 2695276 h 10114566"/>
              <a:gd name="connsiteX18" fmla="*/ 5279159 w 5432425"/>
              <a:gd name="connsiteY18" fmla="*/ 2899594 h 10114566"/>
              <a:gd name="connsiteX19" fmla="*/ 4802332 w 5432425"/>
              <a:gd name="connsiteY19" fmla="*/ 3376335 h 10114566"/>
              <a:gd name="connsiteX20" fmla="*/ 4700154 w 5432425"/>
              <a:gd name="connsiteY20" fmla="*/ 3461468 h 10114566"/>
              <a:gd name="connsiteX21" fmla="*/ 4717184 w 5432425"/>
              <a:gd name="connsiteY21" fmla="*/ 3563626 h 10114566"/>
              <a:gd name="connsiteX22" fmla="*/ 4751243 w 5432425"/>
              <a:gd name="connsiteY22" fmla="*/ 4074421 h 10114566"/>
              <a:gd name="connsiteX23" fmla="*/ 4717184 w 5432425"/>
              <a:gd name="connsiteY23" fmla="*/ 4312792 h 10114566"/>
              <a:gd name="connsiteX24" fmla="*/ 4700154 w 5432425"/>
              <a:gd name="connsiteY24" fmla="*/ 4414951 h 10114566"/>
              <a:gd name="connsiteX25" fmla="*/ 4666096 w 5432425"/>
              <a:gd name="connsiteY25" fmla="*/ 4483057 h 10114566"/>
              <a:gd name="connsiteX26" fmla="*/ 4495800 w 5432425"/>
              <a:gd name="connsiteY26" fmla="*/ 4823586 h 10114566"/>
              <a:gd name="connsiteX27" fmla="*/ 4308475 w 5432425"/>
              <a:gd name="connsiteY27" fmla="*/ 5096010 h 10114566"/>
              <a:gd name="connsiteX28" fmla="*/ 4223328 w 5432425"/>
              <a:gd name="connsiteY28" fmla="*/ 5334381 h 10114566"/>
              <a:gd name="connsiteX29" fmla="*/ 4274416 w 5432425"/>
              <a:gd name="connsiteY29" fmla="*/ 5572752 h 10114566"/>
              <a:gd name="connsiteX30" fmla="*/ 4393622 w 5432425"/>
              <a:gd name="connsiteY30" fmla="*/ 5913281 h 10114566"/>
              <a:gd name="connsiteX31" fmla="*/ 4478770 w 5432425"/>
              <a:gd name="connsiteY31" fmla="*/ 6202732 h 10114566"/>
              <a:gd name="connsiteX32" fmla="*/ 4512830 w 5432425"/>
              <a:gd name="connsiteY32" fmla="*/ 6304890 h 10114566"/>
              <a:gd name="connsiteX33" fmla="*/ 4580948 w 5432425"/>
              <a:gd name="connsiteY33" fmla="*/ 6611367 h 10114566"/>
              <a:gd name="connsiteX34" fmla="*/ 4615007 w 5432425"/>
              <a:gd name="connsiteY34" fmla="*/ 6781632 h 10114566"/>
              <a:gd name="connsiteX35" fmla="*/ 4666096 w 5432425"/>
              <a:gd name="connsiteY35" fmla="*/ 7139188 h 10114566"/>
              <a:gd name="connsiteX36" fmla="*/ 4700154 w 5432425"/>
              <a:gd name="connsiteY36" fmla="*/ 7326480 h 10114566"/>
              <a:gd name="connsiteX37" fmla="*/ 4700154 w 5432425"/>
              <a:gd name="connsiteY37" fmla="*/ 7769168 h 10114566"/>
              <a:gd name="connsiteX38" fmla="*/ 4717184 w 5432425"/>
              <a:gd name="connsiteY38" fmla="*/ 8007539 h 10114566"/>
              <a:gd name="connsiteX39" fmla="*/ 4955598 w 5432425"/>
              <a:gd name="connsiteY39" fmla="*/ 8109698 h 10114566"/>
              <a:gd name="connsiteX40" fmla="*/ 5142922 w 5432425"/>
              <a:gd name="connsiteY40" fmla="*/ 8314016 h 10114566"/>
              <a:gd name="connsiteX41" fmla="*/ 5194012 w 5432425"/>
              <a:gd name="connsiteY41" fmla="*/ 8484280 h 10114566"/>
              <a:gd name="connsiteX42" fmla="*/ 5228070 w 5432425"/>
              <a:gd name="connsiteY42" fmla="*/ 8603466 h 10114566"/>
              <a:gd name="connsiteX43" fmla="*/ 5211041 w 5432425"/>
              <a:gd name="connsiteY43" fmla="*/ 8807784 h 10114566"/>
              <a:gd name="connsiteX44" fmla="*/ 5125893 w 5432425"/>
              <a:gd name="connsiteY44" fmla="*/ 9148313 h 10114566"/>
              <a:gd name="connsiteX45" fmla="*/ 5108864 w 5432425"/>
              <a:gd name="connsiteY45" fmla="*/ 9250472 h 10114566"/>
              <a:gd name="connsiteX46" fmla="*/ 5040746 w 5432425"/>
              <a:gd name="connsiteY46" fmla="*/ 9522896 h 10114566"/>
              <a:gd name="connsiteX47" fmla="*/ 4972628 w 5432425"/>
              <a:gd name="connsiteY47" fmla="*/ 9727214 h 10114566"/>
              <a:gd name="connsiteX48" fmla="*/ 4853420 w 5432425"/>
              <a:gd name="connsiteY48" fmla="*/ 9778293 h 10114566"/>
              <a:gd name="connsiteX49" fmla="*/ 4717184 w 5432425"/>
              <a:gd name="connsiteY49" fmla="*/ 9761267 h 10114566"/>
              <a:gd name="connsiteX50" fmla="*/ 4580948 w 5432425"/>
              <a:gd name="connsiteY50" fmla="*/ 9710187 h 10114566"/>
              <a:gd name="connsiteX51" fmla="*/ 4461741 w 5432425"/>
              <a:gd name="connsiteY51" fmla="*/ 9727214 h 10114566"/>
              <a:gd name="connsiteX52" fmla="*/ 4223328 w 5432425"/>
              <a:gd name="connsiteY52" fmla="*/ 9965585 h 10114566"/>
              <a:gd name="connsiteX53" fmla="*/ 4138180 w 5432425"/>
              <a:gd name="connsiteY53" fmla="*/ 10033691 h 10114566"/>
              <a:gd name="connsiteX54" fmla="*/ 3967884 w 5432425"/>
              <a:gd name="connsiteY54" fmla="*/ 10101797 h 10114566"/>
              <a:gd name="connsiteX55" fmla="*/ 3865707 w 5432425"/>
              <a:gd name="connsiteY55" fmla="*/ 10101797 h 10114566"/>
              <a:gd name="connsiteX56" fmla="*/ 3797589 w 5432425"/>
              <a:gd name="connsiteY56" fmla="*/ 10101797 h 10114566"/>
              <a:gd name="connsiteX57" fmla="*/ 3593234 w 5432425"/>
              <a:gd name="connsiteY57" fmla="*/ 10101797 h 10114566"/>
              <a:gd name="connsiteX58" fmla="*/ 3388880 w 5432425"/>
              <a:gd name="connsiteY58" fmla="*/ 10101797 h 10114566"/>
              <a:gd name="connsiteX59" fmla="*/ 3150466 w 5432425"/>
              <a:gd name="connsiteY59" fmla="*/ 10101797 h 10114566"/>
              <a:gd name="connsiteX60" fmla="*/ 3031259 w 5432425"/>
              <a:gd name="connsiteY60" fmla="*/ 10016664 h 10114566"/>
              <a:gd name="connsiteX61" fmla="*/ 2946111 w 5432425"/>
              <a:gd name="connsiteY61" fmla="*/ 9948558 h 10114566"/>
              <a:gd name="connsiteX62" fmla="*/ 2707698 w 5432425"/>
              <a:gd name="connsiteY62" fmla="*/ 9846399 h 10114566"/>
              <a:gd name="connsiteX63" fmla="*/ 2571461 w 5432425"/>
              <a:gd name="connsiteY63" fmla="*/ 9846399 h 10114566"/>
              <a:gd name="connsiteX64" fmla="*/ 2367107 w 5432425"/>
              <a:gd name="connsiteY64" fmla="*/ 9931532 h 10114566"/>
              <a:gd name="connsiteX65" fmla="*/ 2230870 w 5432425"/>
              <a:gd name="connsiteY65" fmla="*/ 9965585 h 10114566"/>
              <a:gd name="connsiteX66" fmla="*/ 2111664 w 5432425"/>
              <a:gd name="connsiteY66" fmla="*/ 9965585 h 10114566"/>
              <a:gd name="connsiteX67" fmla="*/ 2009486 w 5432425"/>
              <a:gd name="connsiteY67" fmla="*/ 9931532 h 10114566"/>
              <a:gd name="connsiteX68" fmla="*/ 1907309 w 5432425"/>
              <a:gd name="connsiteY68" fmla="*/ 9829373 h 10114566"/>
              <a:gd name="connsiteX69" fmla="*/ 1890280 w 5432425"/>
              <a:gd name="connsiteY69" fmla="*/ 9693161 h 10114566"/>
              <a:gd name="connsiteX70" fmla="*/ 1873250 w 5432425"/>
              <a:gd name="connsiteY70" fmla="*/ 9522896 h 10114566"/>
              <a:gd name="connsiteX71" fmla="*/ 1839191 w 5432425"/>
              <a:gd name="connsiteY71" fmla="*/ 9386684 h 10114566"/>
              <a:gd name="connsiteX72" fmla="*/ 1754043 w 5432425"/>
              <a:gd name="connsiteY72" fmla="*/ 9233446 h 10114566"/>
              <a:gd name="connsiteX73" fmla="*/ 1754043 w 5432425"/>
              <a:gd name="connsiteY73" fmla="*/ 9046154 h 10114566"/>
              <a:gd name="connsiteX74" fmla="*/ 1771073 w 5432425"/>
              <a:gd name="connsiteY74" fmla="*/ 8961022 h 10114566"/>
              <a:gd name="connsiteX75" fmla="*/ 1754043 w 5432425"/>
              <a:gd name="connsiteY75" fmla="*/ 8858863 h 10114566"/>
              <a:gd name="connsiteX76" fmla="*/ 1702954 w 5432425"/>
              <a:gd name="connsiteY76" fmla="*/ 8739678 h 10114566"/>
              <a:gd name="connsiteX77" fmla="*/ 1668896 w 5432425"/>
              <a:gd name="connsiteY77" fmla="*/ 8501307 h 10114566"/>
              <a:gd name="connsiteX78" fmla="*/ 1754043 w 5432425"/>
              <a:gd name="connsiteY78" fmla="*/ 8279962 h 10114566"/>
              <a:gd name="connsiteX79" fmla="*/ 1907309 w 5432425"/>
              <a:gd name="connsiteY79" fmla="*/ 8143751 h 10114566"/>
              <a:gd name="connsiteX80" fmla="*/ 1992457 w 5432425"/>
              <a:gd name="connsiteY80" fmla="*/ 8075645 h 10114566"/>
              <a:gd name="connsiteX81" fmla="*/ 2162752 w 5432425"/>
              <a:gd name="connsiteY81" fmla="*/ 7871327 h 10114566"/>
              <a:gd name="connsiteX82" fmla="*/ 2367107 w 5432425"/>
              <a:gd name="connsiteY82" fmla="*/ 7632956 h 10114566"/>
              <a:gd name="connsiteX83" fmla="*/ 2503343 w 5432425"/>
              <a:gd name="connsiteY83" fmla="*/ 7530798 h 10114566"/>
              <a:gd name="connsiteX84" fmla="*/ 2571461 w 5432425"/>
              <a:gd name="connsiteY84" fmla="*/ 7105135 h 10114566"/>
              <a:gd name="connsiteX85" fmla="*/ 2520373 w 5432425"/>
              <a:gd name="connsiteY85" fmla="*/ 6696500 h 10114566"/>
              <a:gd name="connsiteX86" fmla="*/ 2213841 w 5432425"/>
              <a:gd name="connsiteY86" fmla="*/ 6679473 h 10114566"/>
              <a:gd name="connsiteX87" fmla="*/ 1941368 w 5432425"/>
              <a:gd name="connsiteY87" fmla="*/ 6662446 h 10114566"/>
              <a:gd name="connsiteX88" fmla="*/ 1822161 w 5432425"/>
              <a:gd name="connsiteY88" fmla="*/ 6577314 h 10114566"/>
              <a:gd name="connsiteX89" fmla="*/ 1771073 w 5432425"/>
              <a:gd name="connsiteY89" fmla="*/ 6509208 h 10114566"/>
              <a:gd name="connsiteX90" fmla="*/ 1600777 w 5432425"/>
              <a:gd name="connsiteY90" fmla="*/ 6321917 h 10114566"/>
              <a:gd name="connsiteX91" fmla="*/ 1532659 w 5432425"/>
              <a:gd name="connsiteY91" fmla="*/ 6185705 h 10114566"/>
              <a:gd name="connsiteX92" fmla="*/ 1515630 w 5432425"/>
              <a:gd name="connsiteY92" fmla="*/ 5998414 h 10114566"/>
              <a:gd name="connsiteX93" fmla="*/ 1566718 w 5432425"/>
              <a:gd name="connsiteY93" fmla="*/ 5896255 h 10114566"/>
              <a:gd name="connsiteX94" fmla="*/ 1634836 w 5432425"/>
              <a:gd name="connsiteY94" fmla="*/ 5828149 h 10114566"/>
              <a:gd name="connsiteX95" fmla="*/ 1839191 w 5432425"/>
              <a:gd name="connsiteY95" fmla="*/ 5623831 h 10114566"/>
              <a:gd name="connsiteX96" fmla="*/ 1975427 w 5432425"/>
              <a:gd name="connsiteY96" fmla="*/ 5436540 h 10114566"/>
              <a:gd name="connsiteX97" fmla="*/ 2094634 w 5432425"/>
              <a:gd name="connsiteY97" fmla="*/ 5351407 h 10114566"/>
              <a:gd name="connsiteX98" fmla="*/ 2111664 w 5432425"/>
              <a:gd name="connsiteY98" fmla="*/ 5232222 h 10114566"/>
              <a:gd name="connsiteX99" fmla="*/ 1975427 w 5432425"/>
              <a:gd name="connsiteY99" fmla="*/ 5130063 h 10114566"/>
              <a:gd name="connsiteX100" fmla="*/ 1634836 w 5432425"/>
              <a:gd name="connsiteY100" fmla="*/ 5078984 h 10114566"/>
              <a:gd name="connsiteX101" fmla="*/ 1328304 w 5432425"/>
              <a:gd name="connsiteY101" fmla="*/ 4789533 h 10114566"/>
              <a:gd name="connsiteX102" fmla="*/ 1021773 w 5432425"/>
              <a:gd name="connsiteY102" fmla="*/ 4193607 h 10114566"/>
              <a:gd name="connsiteX103" fmla="*/ 936625 w 5432425"/>
              <a:gd name="connsiteY103" fmla="*/ 3955236 h 10114566"/>
              <a:gd name="connsiteX104" fmla="*/ 987714 w 5432425"/>
              <a:gd name="connsiteY104" fmla="*/ 3853077 h 10114566"/>
              <a:gd name="connsiteX105" fmla="*/ 1055832 w 5432425"/>
              <a:gd name="connsiteY105" fmla="*/ 3836050 h 10114566"/>
              <a:gd name="connsiteX106" fmla="*/ 1379393 w 5432425"/>
              <a:gd name="connsiteY106" fmla="*/ 3921183 h 10114566"/>
              <a:gd name="connsiteX107" fmla="*/ 1464541 w 5432425"/>
              <a:gd name="connsiteY107" fmla="*/ 3938209 h 10114566"/>
              <a:gd name="connsiteX108" fmla="*/ 1634836 w 5432425"/>
              <a:gd name="connsiteY108" fmla="*/ 4006315 h 10114566"/>
              <a:gd name="connsiteX109" fmla="*/ 1788102 w 5432425"/>
              <a:gd name="connsiteY109" fmla="*/ 4108474 h 10114566"/>
              <a:gd name="connsiteX110" fmla="*/ 1907309 w 5432425"/>
              <a:gd name="connsiteY110" fmla="*/ 4210633 h 10114566"/>
              <a:gd name="connsiteX111" fmla="*/ 2179782 w 5432425"/>
              <a:gd name="connsiteY111" fmla="*/ 4329818 h 10114566"/>
              <a:gd name="connsiteX112" fmla="*/ 2213841 w 5432425"/>
              <a:gd name="connsiteY112" fmla="*/ 4244686 h 10114566"/>
              <a:gd name="connsiteX113" fmla="*/ 2094634 w 5432425"/>
              <a:gd name="connsiteY113" fmla="*/ 4108474 h 10114566"/>
              <a:gd name="connsiteX114" fmla="*/ 1941368 w 5432425"/>
              <a:gd name="connsiteY114" fmla="*/ 4023342 h 10114566"/>
              <a:gd name="connsiteX115" fmla="*/ 1788102 w 5432425"/>
              <a:gd name="connsiteY115" fmla="*/ 3955236 h 10114566"/>
              <a:gd name="connsiteX116" fmla="*/ 1719984 w 5432425"/>
              <a:gd name="connsiteY116" fmla="*/ 3921183 h 10114566"/>
              <a:gd name="connsiteX117" fmla="*/ 1566718 w 5432425"/>
              <a:gd name="connsiteY117" fmla="*/ 3853077 h 10114566"/>
              <a:gd name="connsiteX118" fmla="*/ 1481570 w 5432425"/>
              <a:gd name="connsiteY118" fmla="*/ 3819024 h 10114566"/>
              <a:gd name="connsiteX119" fmla="*/ 1226127 w 5432425"/>
              <a:gd name="connsiteY119" fmla="*/ 3750918 h 10114566"/>
              <a:gd name="connsiteX120" fmla="*/ 868507 w 5432425"/>
              <a:gd name="connsiteY120" fmla="*/ 3716865 h 10114566"/>
              <a:gd name="connsiteX121" fmla="*/ 613064 w 5432425"/>
              <a:gd name="connsiteY121" fmla="*/ 3631732 h 10114566"/>
              <a:gd name="connsiteX122" fmla="*/ 544945 w 5432425"/>
              <a:gd name="connsiteY122" fmla="*/ 3597679 h 10114566"/>
              <a:gd name="connsiteX123" fmla="*/ 408709 w 5432425"/>
              <a:gd name="connsiteY123" fmla="*/ 3512547 h 10114566"/>
              <a:gd name="connsiteX124" fmla="*/ 238414 w 5432425"/>
              <a:gd name="connsiteY124" fmla="*/ 3342282 h 10114566"/>
              <a:gd name="connsiteX125" fmla="*/ 102177 w 5432425"/>
              <a:gd name="connsiteY125" fmla="*/ 3206070 h 10114566"/>
              <a:gd name="connsiteX126" fmla="*/ 34059 w 5432425"/>
              <a:gd name="connsiteY126" fmla="*/ 3069858 h 10114566"/>
              <a:gd name="connsiteX127" fmla="*/ 0 w 5432425"/>
              <a:gd name="connsiteY127" fmla="*/ 2746355 h 10114566"/>
              <a:gd name="connsiteX128" fmla="*/ 51089 w 5432425"/>
              <a:gd name="connsiteY128" fmla="*/ 2507984 h 10114566"/>
              <a:gd name="connsiteX129" fmla="*/ 119207 w 5432425"/>
              <a:gd name="connsiteY129" fmla="*/ 2337720 h 10114566"/>
              <a:gd name="connsiteX130" fmla="*/ 170295 w 5432425"/>
              <a:gd name="connsiteY130" fmla="*/ 2252587 h 10114566"/>
              <a:gd name="connsiteX131" fmla="*/ 170295 w 5432425"/>
              <a:gd name="connsiteY131" fmla="*/ 1980163 h 10114566"/>
              <a:gd name="connsiteX132" fmla="*/ 221384 w 5432425"/>
              <a:gd name="connsiteY132" fmla="*/ 1656660 h 10114566"/>
              <a:gd name="connsiteX133" fmla="*/ 289502 w 5432425"/>
              <a:gd name="connsiteY133" fmla="*/ 1418290 h 10114566"/>
              <a:gd name="connsiteX134" fmla="*/ 442768 w 5432425"/>
              <a:gd name="connsiteY134" fmla="*/ 1162892 h 10114566"/>
              <a:gd name="connsiteX135" fmla="*/ 476827 w 5432425"/>
              <a:gd name="connsiteY135" fmla="*/ 1230998 h 10114566"/>
              <a:gd name="connsiteX136" fmla="*/ 408709 w 5432425"/>
              <a:gd name="connsiteY136" fmla="*/ 1537475 h 10114566"/>
              <a:gd name="connsiteX137" fmla="*/ 374650 w 5432425"/>
              <a:gd name="connsiteY137" fmla="*/ 1707740 h 10114566"/>
              <a:gd name="connsiteX138" fmla="*/ 357620 w 5432425"/>
              <a:gd name="connsiteY138" fmla="*/ 1912058 h 10114566"/>
              <a:gd name="connsiteX139" fmla="*/ 476827 w 5432425"/>
              <a:gd name="connsiteY139" fmla="*/ 1741793 h 10114566"/>
              <a:gd name="connsiteX140" fmla="*/ 561975 w 5432425"/>
              <a:gd name="connsiteY140" fmla="*/ 1622607 h 10114566"/>
              <a:gd name="connsiteX141" fmla="*/ 596034 w 5432425"/>
              <a:gd name="connsiteY141" fmla="*/ 1622607 h 10114566"/>
              <a:gd name="connsiteX142" fmla="*/ 613064 w 5432425"/>
              <a:gd name="connsiteY142" fmla="*/ 1792872 h 10114566"/>
              <a:gd name="connsiteX143" fmla="*/ 544945 w 5432425"/>
              <a:gd name="connsiteY143" fmla="*/ 1929084 h 10114566"/>
              <a:gd name="connsiteX144" fmla="*/ 408709 w 5432425"/>
              <a:gd name="connsiteY144" fmla="*/ 2286640 h 10114566"/>
              <a:gd name="connsiteX145" fmla="*/ 374650 w 5432425"/>
              <a:gd name="connsiteY145" fmla="*/ 2422852 h 10114566"/>
              <a:gd name="connsiteX146" fmla="*/ 374650 w 5432425"/>
              <a:gd name="connsiteY146" fmla="*/ 2627170 h 10114566"/>
              <a:gd name="connsiteX147" fmla="*/ 408709 w 5432425"/>
              <a:gd name="connsiteY147" fmla="*/ 2780408 h 10114566"/>
              <a:gd name="connsiteX148" fmla="*/ 527916 w 5432425"/>
              <a:gd name="connsiteY148" fmla="*/ 3103911 h 10114566"/>
              <a:gd name="connsiteX149" fmla="*/ 647123 w 5432425"/>
              <a:gd name="connsiteY149" fmla="*/ 3189044 h 10114566"/>
              <a:gd name="connsiteX150" fmla="*/ 647123 w 5432425"/>
              <a:gd name="connsiteY150" fmla="*/ 3052832 h 10114566"/>
              <a:gd name="connsiteX151" fmla="*/ 630093 w 5432425"/>
              <a:gd name="connsiteY151" fmla="*/ 2831488 h 10114566"/>
              <a:gd name="connsiteX152" fmla="*/ 630093 w 5432425"/>
              <a:gd name="connsiteY152" fmla="*/ 2576090 h 10114566"/>
              <a:gd name="connsiteX153" fmla="*/ 647123 w 5432425"/>
              <a:gd name="connsiteY153" fmla="*/ 2371772 h 10114566"/>
              <a:gd name="connsiteX154" fmla="*/ 647123 w 5432425"/>
              <a:gd name="connsiteY154" fmla="*/ 2252587 h 10114566"/>
              <a:gd name="connsiteX155" fmla="*/ 681182 w 5432425"/>
              <a:gd name="connsiteY155" fmla="*/ 2048269 h 10114566"/>
              <a:gd name="connsiteX156" fmla="*/ 698211 w 5432425"/>
              <a:gd name="connsiteY156" fmla="*/ 1860978 h 10114566"/>
              <a:gd name="connsiteX157" fmla="*/ 800389 w 5432425"/>
              <a:gd name="connsiteY157" fmla="*/ 1503422 h 10114566"/>
              <a:gd name="connsiteX158" fmla="*/ 817418 w 5432425"/>
              <a:gd name="connsiteY158" fmla="*/ 1418290 h 10114566"/>
              <a:gd name="connsiteX159" fmla="*/ 902566 w 5432425"/>
              <a:gd name="connsiteY159" fmla="*/ 1162892 h 10114566"/>
              <a:gd name="connsiteX160" fmla="*/ 919595 w 5432425"/>
              <a:gd name="connsiteY160" fmla="*/ 1111813 h 10114566"/>
              <a:gd name="connsiteX161" fmla="*/ 1021773 w 5432425"/>
              <a:gd name="connsiteY161" fmla="*/ 924521 h 10114566"/>
              <a:gd name="connsiteX162" fmla="*/ 1055832 w 5432425"/>
              <a:gd name="connsiteY162" fmla="*/ 924521 h 10114566"/>
              <a:gd name="connsiteX163" fmla="*/ 1055832 w 5432425"/>
              <a:gd name="connsiteY163" fmla="*/ 1196945 h 10114566"/>
              <a:gd name="connsiteX164" fmla="*/ 1004743 w 5432425"/>
              <a:gd name="connsiteY164" fmla="*/ 1571528 h 10114566"/>
              <a:gd name="connsiteX165" fmla="*/ 953655 w 5432425"/>
              <a:gd name="connsiteY165" fmla="*/ 1860978 h 10114566"/>
              <a:gd name="connsiteX166" fmla="*/ 936625 w 5432425"/>
              <a:gd name="connsiteY166" fmla="*/ 2099349 h 10114566"/>
              <a:gd name="connsiteX167" fmla="*/ 919595 w 5432425"/>
              <a:gd name="connsiteY167" fmla="*/ 2235561 h 10114566"/>
              <a:gd name="connsiteX168" fmla="*/ 902566 w 5432425"/>
              <a:gd name="connsiteY168" fmla="*/ 2405825 h 10114566"/>
              <a:gd name="connsiteX169" fmla="*/ 902566 w 5432425"/>
              <a:gd name="connsiteY169" fmla="*/ 2627170 h 10114566"/>
              <a:gd name="connsiteX170" fmla="*/ 919595 w 5432425"/>
              <a:gd name="connsiteY170" fmla="*/ 2848514 h 10114566"/>
              <a:gd name="connsiteX171" fmla="*/ 1004743 w 5432425"/>
              <a:gd name="connsiteY171" fmla="*/ 3189044 h 10114566"/>
              <a:gd name="connsiteX172" fmla="*/ 1055832 w 5432425"/>
              <a:gd name="connsiteY172" fmla="*/ 3291203 h 10114566"/>
              <a:gd name="connsiteX173" fmla="*/ 1209098 w 5432425"/>
              <a:gd name="connsiteY173" fmla="*/ 3427415 h 10114566"/>
              <a:gd name="connsiteX174" fmla="*/ 1345334 w 5432425"/>
              <a:gd name="connsiteY174" fmla="*/ 3393362 h 10114566"/>
              <a:gd name="connsiteX175" fmla="*/ 1362364 w 5432425"/>
              <a:gd name="connsiteY175" fmla="*/ 3172017 h 10114566"/>
              <a:gd name="connsiteX176" fmla="*/ 1396423 w 5432425"/>
              <a:gd name="connsiteY176" fmla="*/ 2831488 h 10114566"/>
              <a:gd name="connsiteX177" fmla="*/ 1447511 w 5432425"/>
              <a:gd name="connsiteY177" fmla="*/ 2729329 h 10114566"/>
              <a:gd name="connsiteX178" fmla="*/ 1515630 w 5432425"/>
              <a:gd name="connsiteY178" fmla="*/ 2542037 h 10114566"/>
              <a:gd name="connsiteX179" fmla="*/ 1549689 w 5432425"/>
              <a:gd name="connsiteY179" fmla="*/ 2439878 h 10114566"/>
              <a:gd name="connsiteX180" fmla="*/ 1600777 w 5432425"/>
              <a:gd name="connsiteY180" fmla="*/ 2184481 h 10114566"/>
              <a:gd name="connsiteX181" fmla="*/ 1651866 w 5432425"/>
              <a:gd name="connsiteY181" fmla="*/ 1997190 h 10114566"/>
              <a:gd name="connsiteX182" fmla="*/ 1668896 w 5432425"/>
              <a:gd name="connsiteY182" fmla="*/ 1929084 h 10114566"/>
              <a:gd name="connsiteX183" fmla="*/ 1685925 w 5432425"/>
              <a:gd name="connsiteY183" fmla="*/ 1809899 h 10114566"/>
              <a:gd name="connsiteX184" fmla="*/ 1737014 w 5432425"/>
              <a:gd name="connsiteY184" fmla="*/ 1656660 h 10114566"/>
              <a:gd name="connsiteX185" fmla="*/ 1788102 w 5432425"/>
              <a:gd name="connsiteY185" fmla="*/ 1554501 h 10114566"/>
              <a:gd name="connsiteX186" fmla="*/ 1839191 w 5432425"/>
              <a:gd name="connsiteY186" fmla="*/ 1571528 h 10114566"/>
              <a:gd name="connsiteX187" fmla="*/ 1856220 w 5432425"/>
              <a:gd name="connsiteY187" fmla="*/ 1758819 h 10114566"/>
              <a:gd name="connsiteX188" fmla="*/ 1839191 w 5432425"/>
              <a:gd name="connsiteY188" fmla="*/ 1878004 h 10114566"/>
              <a:gd name="connsiteX189" fmla="*/ 1788102 w 5432425"/>
              <a:gd name="connsiteY189" fmla="*/ 2082322 h 10114566"/>
              <a:gd name="connsiteX190" fmla="*/ 1737014 w 5432425"/>
              <a:gd name="connsiteY190" fmla="*/ 2337720 h 10114566"/>
              <a:gd name="connsiteX191" fmla="*/ 1651866 w 5432425"/>
              <a:gd name="connsiteY191" fmla="*/ 2865541 h 10114566"/>
              <a:gd name="connsiteX192" fmla="*/ 1634836 w 5432425"/>
              <a:gd name="connsiteY192" fmla="*/ 3018779 h 10114566"/>
              <a:gd name="connsiteX193" fmla="*/ 1634836 w 5432425"/>
              <a:gd name="connsiteY193" fmla="*/ 3325256 h 10114566"/>
              <a:gd name="connsiteX194" fmla="*/ 1634836 w 5432425"/>
              <a:gd name="connsiteY194" fmla="*/ 3427415 h 10114566"/>
              <a:gd name="connsiteX195" fmla="*/ 1754043 w 5432425"/>
              <a:gd name="connsiteY195" fmla="*/ 3580653 h 10114566"/>
              <a:gd name="connsiteX196" fmla="*/ 2026516 w 5432425"/>
              <a:gd name="connsiteY196" fmla="*/ 3699838 h 10114566"/>
              <a:gd name="connsiteX197" fmla="*/ 2145723 w 5432425"/>
              <a:gd name="connsiteY197" fmla="*/ 3733891 h 10114566"/>
              <a:gd name="connsiteX198" fmla="*/ 2230870 w 5432425"/>
              <a:gd name="connsiteY198" fmla="*/ 3733891 h 10114566"/>
              <a:gd name="connsiteX199" fmla="*/ 2298989 w 5432425"/>
              <a:gd name="connsiteY199" fmla="*/ 3682812 h 10114566"/>
              <a:gd name="connsiteX200" fmla="*/ 2333048 w 5432425"/>
              <a:gd name="connsiteY200" fmla="*/ 3563626 h 10114566"/>
              <a:gd name="connsiteX201" fmla="*/ 2333048 w 5432425"/>
              <a:gd name="connsiteY201" fmla="*/ 3376335 h 10114566"/>
              <a:gd name="connsiteX202" fmla="*/ 2333048 w 5432425"/>
              <a:gd name="connsiteY202" fmla="*/ 2916620 h 10114566"/>
              <a:gd name="connsiteX203" fmla="*/ 2367107 w 5432425"/>
              <a:gd name="connsiteY203" fmla="*/ 2763382 h 10114566"/>
              <a:gd name="connsiteX204" fmla="*/ 2401166 w 5432425"/>
              <a:gd name="connsiteY204" fmla="*/ 2695276 h 10114566"/>
              <a:gd name="connsiteX205" fmla="*/ 2435225 w 5432425"/>
              <a:gd name="connsiteY205" fmla="*/ 2627170 h 10114566"/>
              <a:gd name="connsiteX206" fmla="*/ 2503343 w 5432425"/>
              <a:gd name="connsiteY206" fmla="*/ 2780408 h 10114566"/>
              <a:gd name="connsiteX207" fmla="*/ 2486314 w 5432425"/>
              <a:gd name="connsiteY207" fmla="*/ 3018779 h 10114566"/>
              <a:gd name="connsiteX208" fmla="*/ 2469284 w 5432425"/>
              <a:gd name="connsiteY208" fmla="*/ 3274176 h 10114566"/>
              <a:gd name="connsiteX209" fmla="*/ 2452254 w 5432425"/>
              <a:gd name="connsiteY209" fmla="*/ 3529573 h 10114566"/>
              <a:gd name="connsiteX210" fmla="*/ 2469284 w 5432425"/>
              <a:gd name="connsiteY210" fmla="*/ 3750918 h 10114566"/>
              <a:gd name="connsiteX211" fmla="*/ 2486314 w 5432425"/>
              <a:gd name="connsiteY211" fmla="*/ 3870103 h 10114566"/>
              <a:gd name="connsiteX212" fmla="*/ 2503343 w 5432425"/>
              <a:gd name="connsiteY212" fmla="*/ 3955236 h 10114566"/>
              <a:gd name="connsiteX213" fmla="*/ 2503343 w 5432425"/>
              <a:gd name="connsiteY213" fmla="*/ 4125500 h 10114566"/>
              <a:gd name="connsiteX214" fmla="*/ 2639580 w 5432425"/>
              <a:gd name="connsiteY214" fmla="*/ 4261712 h 10114566"/>
              <a:gd name="connsiteX215" fmla="*/ 2758786 w 5432425"/>
              <a:gd name="connsiteY215" fmla="*/ 4278739 h 10114566"/>
              <a:gd name="connsiteX216" fmla="*/ 2929082 w 5432425"/>
              <a:gd name="connsiteY216" fmla="*/ 4210633 h 10114566"/>
              <a:gd name="connsiteX217" fmla="*/ 3150466 w 5432425"/>
              <a:gd name="connsiteY217" fmla="*/ 4159553 h 10114566"/>
              <a:gd name="connsiteX218" fmla="*/ 3235614 w 5432425"/>
              <a:gd name="connsiteY218" fmla="*/ 4159553 h 10114566"/>
              <a:gd name="connsiteX219" fmla="*/ 3354820 w 5432425"/>
              <a:gd name="connsiteY219" fmla="*/ 4125500 h 10114566"/>
              <a:gd name="connsiteX220" fmla="*/ 3508086 w 5432425"/>
              <a:gd name="connsiteY220" fmla="*/ 3955236 h 10114566"/>
              <a:gd name="connsiteX221" fmla="*/ 3542146 w 5432425"/>
              <a:gd name="connsiteY221" fmla="*/ 3461468 h 10114566"/>
              <a:gd name="connsiteX222" fmla="*/ 3491057 w 5432425"/>
              <a:gd name="connsiteY222" fmla="*/ 3376335 h 10114566"/>
              <a:gd name="connsiteX223" fmla="*/ 3439968 w 5432425"/>
              <a:gd name="connsiteY223" fmla="*/ 3206070 h 10114566"/>
              <a:gd name="connsiteX224" fmla="*/ 3405909 w 5432425"/>
              <a:gd name="connsiteY224" fmla="*/ 3035805 h 10114566"/>
              <a:gd name="connsiteX225" fmla="*/ 3388880 w 5432425"/>
              <a:gd name="connsiteY225" fmla="*/ 2797435 h 10114566"/>
              <a:gd name="connsiteX226" fmla="*/ 3371850 w 5432425"/>
              <a:gd name="connsiteY226" fmla="*/ 2507984 h 10114566"/>
              <a:gd name="connsiteX227" fmla="*/ 3388880 w 5432425"/>
              <a:gd name="connsiteY227" fmla="*/ 2354746 h 10114566"/>
              <a:gd name="connsiteX228" fmla="*/ 3439968 w 5432425"/>
              <a:gd name="connsiteY228" fmla="*/ 2235561 h 10114566"/>
              <a:gd name="connsiteX229" fmla="*/ 3542146 w 5432425"/>
              <a:gd name="connsiteY229" fmla="*/ 2354746 h 10114566"/>
              <a:gd name="connsiteX230" fmla="*/ 3542146 w 5432425"/>
              <a:gd name="connsiteY230" fmla="*/ 2576090 h 10114566"/>
              <a:gd name="connsiteX231" fmla="*/ 3576204 w 5432425"/>
              <a:gd name="connsiteY231" fmla="*/ 2746355 h 10114566"/>
              <a:gd name="connsiteX232" fmla="*/ 3644323 w 5432425"/>
              <a:gd name="connsiteY232" fmla="*/ 3120938 h 10114566"/>
              <a:gd name="connsiteX233" fmla="*/ 3695411 w 5432425"/>
              <a:gd name="connsiteY233" fmla="*/ 3223097 h 10114566"/>
              <a:gd name="connsiteX234" fmla="*/ 3865707 w 5432425"/>
              <a:gd name="connsiteY234" fmla="*/ 3427415 h 10114566"/>
              <a:gd name="connsiteX235" fmla="*/ 4053032 w 5432425"/>
              <a:gd name="connsiteY235" fmla="*/ 3427415 h 10114566"/>
              <a:gd name="connsiteX236" fmla="*/ 4206298 w 5432425"/>
              <a:gd name="connsiteY236" fmla="*/ 3308229 h 10114566"/>
              <a:gd name="connsiteX237" fmla="*/ 4529859 w 5432425"/>
              <a:gd name="connsiteY237" fmla="*/ 3120938 h 10114566"/>
              <a:gd name="connsiteX238" fmla="*/ 4819362 w 5432425"/>
              <a:gd name="connsiteY238" fmla="*/ 2899594 h 10114566"/>
              <a:gd name="connsiteX239" fmla="*/ 5023716 w 5432425"/>
              <a:gd name="connsiteY239" fmla="*/ 2644196 h 10114566"/>
              <a:gd name="connsiteX240" fmla="*/ 5091834 w 5432425"/>
              <a:gd name="connsiteY240" fmla="*/ 2337720 h 10114566"/>
              <a:gd name="connsiteX241" fmla="*/ 4921538 w 5432425"/>
              <a:gd name="connsiteY241" fmla="*/ 2082322 h 10114566"/>
              <a:gd name="connsiteX242" fmla="*/ 4734214 w 5432425"/>
              <a:gd name="connsiteY242" fmla="*/ 1980163 h 10114566"/>
              <a:gd name="connsiteX243" fmla="*/ 4189268 w 5432425"/>
              <a:gd name="connsiteY243" fmla="*/ 1673687 h 10114566"/>
              <a:gd name="connsiteX244" fmla="*/ 4036002 w 5432425"/>
              <a:gd name="connsiteY244" fmla="*/ 1605581 h 10114566"/>
              <a:gd name="connsiteX245" fmla="*/ 3610264 w 5432425"/>
              <a:gd name="connsiteY245" fmla="*/ 1537475 h 10114566"/>
              <a:gd name="connsiteX246" fmla="*/ 3405909 w 5432425"/>
              <a:gd name="connsiteY246" fmla="*/ 1486395 h 10114566"/>
              <a:gd name="connsiteX247" fmla="*/ 3150466 w 5432425"/>
              <a:gd name="connsiteY247" fmla="*/ 1418290 h 10114566"/>
              <a:gd name="connsiteX248" fmla="*/ 3065318 w 5432425"/>
              <a:gd name="connsiteY248" fmla="*/ 1384236 h 10114566"/>
              <a:gd name="connsiteX249" fmla="*/ 2877993 w 5432425"/>
              <a:gd name="connsiteY249" fmla="*/ 1299104 h 10114566"/>
              <a:gd name="connsiteX250" fmla="*/ 2571461 w 5432425"/>
              <a:gd name="connsiteY250" fmla="*/ 1128839 h 10114566"/>
              <a:gd name="connsiteX251" fmla="*/ 2452254 w 5432425"/>
              <a:gd name="connsiteY251" fmla="*/ 1077760 h 10114566"/>
              <a:gd name="connsiteX252" fmla="*/ 2350077 w 5432425"/>
              <a:gd name="connsiteY252" fmla="*/ 1009654 h 10114566"/>
              <a:gd name="connsiteX253" fmla="*/ 2350077 w 5432425"/>
              <a:gd name="connsiteY253" fmla="*/ 958574 h 10114566"/>
              <a:gd name="connsiteX254" fmla="*/ 2452254 w 5432425"/>
              <a:gd name="connsiteY254" fmla="*/ 924521 h 10114566"/>
              <a:gd name="connsiteX255" fmla="*/ 2690668 w 5432425"/>
              <a:gd name="connsiteY255" fmla="*/ 975601 h 10114566"/>
              <a:gd name="connsiteX256" fmla="*/ 2792846 w 5432425"/>
              <a:gd name="connsiteY256" fmla="*/ 1009654 h 10114566"/>
              <a:gd name="connsiteX257" fmla="*/ 3014230 w 5432425"/>
              <a:gd name="connsiteY257" fmla="*/ 1060733 h 10114566"/>
              <a:gd name="connsiteX258" fmla="*/ 3167496 w 5432425"/>
              <a:gd name="connsiteY258" fmla="*/ 1094786 h 10114566"/>
              <a:gd name="connsiteX259" fmla="*/ 3218584 w 5432425"/>
              <a:gd name="connsiteY259" fmla="*/ 1111813 h 10114566"/>
              <a:gd name="connsiteX260" fmla="*/ 3491057 w 5432425"/>
              <a:gd name="connsiteY260" fmla="*/ 1179919 h 10114566"/>
              <a:gd name="connsiteX261" fmla="*/ 3661352 w 5432425"/>
              <a:gd name="connsiteY261" fmla="*/ 1213972 h 10114566"/>
              <a:gd name="connsiteX262" fmla="*/ 3916796 w 5432425"/>
              <a:gd name="connsiteY262" fmla="*/ 1282078 h 10114566"/>
              <a:gd name="connsiteX263" fmla="*/ 4053032 w 5432425"/>
              <a:gd name="connsiteY263" fmla="*/ 1316131 h 10114566"/>
              <a:gd name="connsiteX264" fmla="*/ 4325504 w 5432425"/>
              <a:gd name="connsiteY264" fmla="*/ 1401263 h 10114566"/>
              <a:gd name="connsiteX265" fmla="*/ 4461741 w 5432425"/>
              <a:gd name="connsiteY265" fmla="*/ 1452342 h 10114566"/>
              <a:gd name="connsiteX266" fmla="*/ 4189268 w 5432425"/>
              <a:gd name="connsiteY266" fmla="*/ 941548 h 10114566"/>
              <a:gd name="connsiteX267" fmla="*/ 4155209 w 5432425"/>
              <a:gd name="connsiteY267" fmla="*/ 788310 h 10114566"/>
              <a:gd name="connsiteX268" fmla="*/ 4223328 w 5432425"/>
              <a:gd name="connsiteY268" fmla="*/ 788310 h 10114566"/>
              <a:gd name="connsiteX269" fmla="*/ 4342534 w 5432425"/>
              <a:gd name="connsiteY269" fmla="*/ 856415 h 10114566"/>
              <a:gd name="connsiteX270" fmla="*/ 4666096 w 5432425"/>
              <a:gd name="connsiteY270" fmla="*/ 1350183 h 10114566"/>
              <a:gd name="connsiteX271" fmla="*/ 4751243 w 5432425"/>
              <a:gd name="connsiteY271" fmla="*/ 1554501 h 10114566"/>
              <a:gd name="connsiteX272" fmla="*/ 4853420 w 5432425"/>
              <a:gd name="connsiteY272" fmla="*/ 1588554 h 10114566"/>
              <a:gd name="connsiteX273" fmla="*/ 4972628 w 5432425"/>
              <a:gd name="connsiteY273" fmla="*/ 1639634 h 10114566"/>
              <a:gd name="connsiteX274" fmla="*/ 4938568 w 5432425"/>
              <a:gd name="connsiteY274" fmla="*/ 1520448 h 10114566"/>
              <a:gd name="connsiteX275" fmla="*/ 4904509 w 5432425"/>
              <a:gd name="connsiteY275" fmla="*/ 1435316 h 10114566"/>
              <a:gd name="connsiteX276" fmla="*/ 4836391 w 5432425"/>
              <a:gd name="connsiteY276" fmla="*/ 1282078 h 10114566"/>
              <a:gd name="connsiteX277" fmla="*/ 4615007 w 5432425"/>
              <a:gd name="connsiteY277" fmla="*/ 924521 h 10114566"/>
              <a:gd name="connsiteX278" fmla="*/ 4342534 w 5432425"/>
              <a:gd name="connsiteY278" fmla="*/ 652098 h 10114566"/>
              <a:gd name="connsiteX279" fmla="*/ 4087091 w 5432425"/>
              <a:gd name="connsiteY279" fmla="*/ 464806 h 10114566"/>
              <a:gd name="connsiteX280" fmla="*/ 4018973 w 5432425"/>
              <a:gd name="connsiteY280" fmla="*/ 430753 h 10114566"/>
              <a:gd name="connsiteX281" fmla="*/ 3916796 w 5432425"/>
              <a:gd name="connsiteY281" fmla="*/ 379674 h 10114566"/>
              <a:gd name="connsiteX282" fmla="*/ 3814618 w 5432425"/>
              <a:gd name="connsiteY282" fmla="*/ 277515 h 10114566"/>
              <a:gd name="connsiteX283" fmla="*/ 3542146 w 5432425"/>
              <a:gd name="connsiteY283" fmla="*/ 22118 h 10114566"/>
              <a:gd name="connsiteX284" fmla="*/ 3580462 w 5432425"/>
              <a:gd name="connsiteY284" fmla="*/ 835 h 1011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5432425" h="10114566">
                <a:moveTo>
                  <a:pt x="3580462" y="835"/>
                </a:moveTo>
                <a:cubicBezTo>
                  <a:pt x="3618778" y="-5550"/>
                  <a:pt x="3657095" y="26374"/>
                  <a:pt x="3695411" y="39144"/>
                </a:cubicBezTo>
                <a:cubicBezTo>
                  <a:pt x="3746500" y="39144"/>
                  <a:pt x="3780559" y="73197"/>
                  <a:pt x="3814618" y="73197"/>
                </a:cubicBezTo>
                <a:cubicBezTo>
                  <a:pt x="3916796" y="141303"/>
                  <a:pt x="4036002" y="209409"/>
                  <a:pt x="4138180" y="260489"/>
                </a:cubicBezTo>
                <a:cubicBezTo>
                  <a:pt x="4223328" y="311568"/>
                  <a:pt x="4308475" y="328594"/>
                  <a:pt x="4410652" y="345621"/>
                </a:cubicBezTo>
                <a:cubicBezTo>
                  <a:pt x="4427682" y="345621"/>
                  <a:pt x="4444712" y="345621"/>
                  <a:pt x="4478770" y="345621"/>
                </a:cubicBezTo>
                <a:cubicBezTo>
                  <a:pt x="4529859" y="328594"/>
                  <a:pt x="4563918" y="345621"/>
                  <a:pt x="4615007" y="362648"/>
                </a:cubicBezTo>
                <a:cubicBezTo>
                  <a:pt x="4649066" y="396700"/>
                  <a:pt x="4683125" y="413727"/>
                  <a:pt x="4700154" y="464806"/>
                </a:cubicBezTo>
                <a:cubicBezTo>
                  <a:pt x="4717184" y="498859"/>
                  <a:pt x="4734214" y="515886"/>
                  <a:pt x="4734214" y="549939"/>
                </a:cubicBezTo>
                <a:cubicBezTo>
                  <a:pt x="4751243" y="583992"/>
                  <a:pt x="4751243" y="618045"/>
                  <a:pt x="4768272" y="635071"/>
                </a:cubicBezTo>
                <a:cubicBezTo>
                  <a:pt x="4887480" y="788310"/>
                  <a:pt x="4972628" y="941548"/>
                  <a:pt x="5074804" y="1111813"/>
                </a:cubicBezTo>
                <a:cubicBezTo>
                  <a:pt x="5108864" y="1213972"/>
                  <a:pt x="5159952" y="1299104"/>
                  <a:pt x="5211041" y="1401263"/>
                </a:cubicBezTo>
                <a:cubicBezTo>
                  <a:pt x="5228070" y="1435316"/>
                  <a:pt x="5228070" y="1469369"/>
                  <a:pt x="5245100" y="1503422"/>
                </a:cubicBezTo>
                <a:cubicBezTo>
                  <a:pt x="5279159" y="1571528"/>
                  <a:pt x="5296188" y="1639634"/>
                  <a:pt x="5330248" y="1707740"/>
                </a:cubicBezTo>
                <a:cubicBezTo>
                  <a:pt x="5330248" y="1741793"/>
                  <a:pt x="5347278" y="1775846"/>
                  <a:pt x="5347278" y="1809899"/>
                </a:cubicBezTo>
                <a:cubicBezTo>
                  <a:pt x="5398366" y="1929084"/>
                  <a:pt x="5398366" y="2065296"/>
                  <a:pt x="5432425" y="2184481"/>
                </a:cubicBezTo>
                <a:cubicBezTo>
                  <a:pt x="5432425" y="2286640"/>
                  <a:pt x="5432425" y="2405825"/>
                  <a:pt x="5432425" y="2507984"/>
                </a:cubicBezTo>
                <a:cubicBezTo>
                  <a:pt x="5415396" y="2576090"/>
                  <a:pt x="5398366" y="2644196"/>
                  <a:pt x="5364307" y="2695276"/>
                </a:cubicBezTo>
                <a:cubicBezTo>
                  <a:pt x="5347278" y="2763382"/>
                  <a:pt x="5313218" y="2831488"/>
                  <a:pt x="5279159" y="2899594"/>
                </a:cubicBezTo>
                <a:cubicBezTo>
                  <a:pt x="5159952" y="3086885"/>
                  <a:pt x="4989657" y="3257150"/>
                  <a:pt x="4802332" y="3376335"/>
                </a:cubicBezTo>
                <a:cubicBezTo>
                  <a:pt x="4768272" y="3410388"/>
                  <a:pt x="4734214" y="3427415"/>
                  <a:pt x="4700154" y="3461468"/>
                </a:cubicBezTo>
                <a:cubicBezTo>
                  <a:pt x="4700154" y="3495520"/>
                  <a:pt x="4700154" y="3529573"/>
                  <a:pt x="4717184" y="3563626"/>
                </a:cubicBezTo>
                <a:cubicBezTo>
                  <a:pt x="4768272" y="3733891"/>
                  <a:pt x="4751243" y="3904156"/>
                  <a:pt x="4751243" y="4074421"/>
                </a:cubicBezTo>
                <a:cubicBezTo>
                  <a:pt x="4751243" y="4142527"/>
                  <a:pt x="4751243" y="4227659"/>
                  <a:pt x="4717184" y="4312792"/>
                </a:cubicBezTo>
                <a:cubicBezTo>
                  <a:pt x="4700154" y="4346845"/>
                  <a:pt x="4700154" y="4380898"/>
                  <a:pt x="4700154" y="4414951"/>
                </a:cubicBezTo>
                <a:cubicBezTo>
                  <a:pt x="4683125" y="4449004"/>
                  <a:pt x="4666096" y="4466030"/>
                  <a:pt x="4666096" y="4483057"/>
                </a:cubicBezTo>
                <a:cubicBezTo>
                  <a:pt x="4632036" y="4602242"/>
                  <a:pt x="4563918" y="4721428"/>
                  <a:pt x="4495800" y="4823586"/>
                </a:cubicBezTo>
                <a:cubicBezTo>
                  <a:pt x="4444712" y="4925745"/>
                  <a:pt x="4359564" y="4993851"/>
                  <a:pt x="4308475" y="5096010"/>
                </a:cubicBezTo>
                <a:cubicBezTo>
                  <a:pt x="4274416" y="5164116"/>
                  <a:pt x="4240357" y="5249249"/>
                  <a:pt x="4223328" y="5334381"/>
                </a:cubicBezTo>
                <a:cubicBezTo>
                  <a:pt x="4206298" y="5419513"/>
                  <a:pt x="4223328" y="5504646"/>
                  <a:pt x="4274416" y="5572752"/>
                </a:cubicBezTo>
                <a:cubicBezTo>
                  <a:pt x="4308475" y="5691937"/>
                  <a:pt x="4359564" y="5811123"/>
                  <a:pt x="4393622" y="5913281"/>
                </a:cubicBezTo>
                <a:cubicBezTo>
                  <a:pt x="4427682" y="6015440"/>
                  <a:pt x="4444712" y="6117599"/>
                  <a:pt x="4478770" y="6202732"/>
                </a:cubicBezTo>
                <a:cubicBezTo>
                  <a:pt x="4478770" y="6236784"/>
                  <a:pt x="4495800" y="6270838"/>
                  <a:pt x="4512830" y="6304890"/>
                </a:cubicBezTo>
                <a:cubicBezTo>
                  <a:pt x="4546888" y="6407050"/>
                  <a:pt x="4546888" y="6526234"/>
                  <a:pt x="4580948" y="6611367"/>
                </a:cubicBezTo>
                <a:cubicBezTo>
                  <a:pt x="4580948" y="6679473"/>
                  <a:pt x="4597978" y="6730552"/>
                  <a:pt x="4615007" y="6781632"/>
                </a:cubicBezTo>
                <a:cubicBezTo>
                  <a:pt x="4649066" y="6900818"/>
                  <a:pt x="4649066" y="7020002"/>
                  <a:pt x="4666096" y="7139188"/>
                </a:cubicBezTo>
                <a:cubicBezTo>
                  <a:pt x="4666096" y="7207294"/>
                  <a:pt x="4700154" y="7258374"/>
                  <a:pt x="4700154" y="7326480"/>
                </a:cubicBezTo>
                <a:cubicBezTo>
                  <a:pt x="4683125" y="7462692"/>
                  <a:pt x="4717184" y="7615930"/>
                  <a:pt x="4700154" y="7769168"/>
                </a:cubicBezTo>
                <a:cubicBezTo>
                  <a:pt x="4717184" y="7837274"/>
                  <a:pt x="4700154" y="7922406"/>
                  <a:pt x="4717184" y="8007539"/>
                </a:cubicBezTo>
                <a:cubicBezTo>
                  <a:pt x="4802332" y="8041592"/>
                  <a:pt x="4887480" y="8058618"/>
                  <a:pt x="4955598" y="8109698"/>
                </a:cubicBezTo>
                <a:cubicBezTo>
                  <a:pt x="5023716" y="8177804"/>
                  <a:pt x="5091834" y="8228883"/>
                  <a:pt x="5142922" y="8314016"/>
                </a:cubicBezTo>
                <a:cubicBezTo>
                  <a:pt x="5176982" y="8365095"/>
                  <a:pt x="5194012" y="8433201"/>
                  <a:pt x="5194012" y="8484280"/>
                </a:cubicBezTo>
                <a:cubicBezTo>
                  <a:pt x="5211041" y="8518333"/>
                  <a:pt x="5228070" y="8569413"/>
                  <a:pt x="5228070" y="8603466"/>
                </a:cubicBezTo>
                <a:cubicBezTo>
                  <a:pt x="5228070" y="8671572"/>
                  <a:pt x="5228070" y="8756704"/>
                  <a:pt x="5211041" y="8807784"/>
                </a:cubicBezTo>
                <a:cubicBezTo>
                  <a:pt x="5194012" y="8926969"/>
                  <a:pt x="5159952" y="9046154"/>
                  <a:pt x="5125893" y="9148313"/>
                </a:cubicBezTo>
                <a:cubicBezTo>
                  <a:pt x="5108864" y="9182366"/>
                  <a:pt x="5125893" y="9216419"/>
                  <a:pt x="5108864" y="9250472"/>
                </a:cubicBezTo>
                <a:cubicBezTo>
                  <a:pt x="5074804" y="9335605"/>
                  <a:pt x="5057775" y="9437764"/>
                  <a:pt x="5040746" y="9522896"/>
                </a:cubicBezTo>
                <a:cubicBezTo>
                  <a:pt x="5006686" y="9573975"/>
                  <a:pt x="5023716" y="9659108"/>
                  <a:pt x="4972628" y="9727214"/>
                </a:cubicBezTo>
                <a:cubicBezTo>
                  <a:pt x="4938568" y="9744240"/>
                  <a:pt x="4904509" y="9778293"/>
                  <a:pt x="4853420" y="9778293"/>
                </a:cubicBezTo>
                <a:cubicBezTo>
                  <a:pt x="4802332" y="9778293"/>
                  <a:pt x="4751243" y="9778293"/>
                  <a:pt x="4717184" y="9761267"/>
                </a:cubicBezTo>
                <a:cubicBezTo>
                  <a:pt x="4666096" y="9744240"/>
                  <a:pt x="4632036" y="9693161"/>
                  <a:pt x="4580948" y="9710187"/>
                </a:cubicBezTo>
                <a:cubicBezTo>
                  <a:pt x="4546888" y="9710187"/>
                  <a:pt x="4512830" y="9727214"/>
                  <a:pt x="4461741" y="9727214"/>
                </a:cubicBezTo>
                <a:cubicBezTo>
                  <a:pt x="4359564" y="9761267"/>
                  <a:pt x="4257386" y="9863426"/>
                  <a:pt x="4223328" y="9965585"/>
                </a:cubicBezTo>
                <a:cubicBezTo>
                  <a:pt x="4206298" y="9999638"/>
                  <a:pt x="4172239" y="10016664"/>
                  <a:pt x="4138180" y="10033691"/>
                </a:cubicBezTo>
                <a:cubicBezTo>
                  <a:pt x="4087091" y="10050717"/>
                  <a:pt x="4036002" y="10084770"/>
                  <a:pt x="3967884" y="10101797"/>
                </a:cubicBezTo>
                <a:cubicBezTo>
                  <a:pt x="3933825" y="10101797"/>
                  <a:pt x="3899766" y="10101797"/>
                  <a:pt x="3865707" y="10101797"/>
                </a:cubicBezTo>
                <a:cubicBezTo>
                  <a:pt x="3848677" y="10101797"/>
                  <a:pt x="3831648" y="10084770"/>
                  <a:pt x="3797589" y="10101797"/>
                </a:cubicBezTo>
                <a:cubicBezTo>
                  <a:pt x="3729470" y="10101797"/>
                  <a:pt x="3661352" y="10084770"/>
                  <a:pt x="3593234" y="10101797"/>
                </a:cubicBezTo>
                <a:cubicBezTo>
                  <a:pt x="3525116" y="10101797"/>
                  <a:pt x="3456998" y="10101797"/>
                  <a:pt x="3388880" y="10101797"/>
                </a:cubicBezTo>
                <a:cubicBezTo>
                  <a:pt x="3303732" y="10118823"/>
                  <a:pt x="3235614" y="10118823"/>
                  <a:pt x="3150466" y="10101797"/>
                </a:cubicBezTo>
                <a:cubicBezTo>
                  <a:pt x="3099377" y="10084770"/>
                  <a:pt x="3065318" y="10067744"/>
                  <a:pt x="3031259" y="10016664"/>
                </a:cubicBezTo>
                <a:cubicBezTo>
                  <a:pt x="3031259" y="9982611"/>
                  <a:pt x="2980170" y="9965585"/>
                  <a:pt x="2946111" y="9948558"/>
                </a:cubicBezTo>
                <a:cubicBezTo>
                  <a:pt x="2877993" y="9897479"/>
                  <a:pt x="2792846" y="9880452"/>
                  <a:pt x="2707698" y="9846399"/>
                </a:cubicBezTo>
                <a:cubicBezTo>
                  <a:pt x="2656609" y="9829373"/>
                  <a:pt x="2622550" y="9829373"/>
                  <a:pt x="2571461" y="9846399"/>
                </a:cubicBezTo>
                <a:cubicBezTo>
                  <a:pt x="2503343" y="9880452"/>
                  <a:pt x="2435225" y="9897479"/>
                  <a:pt x="2367107" y="9931532"/>
                </a:cubicBezTo>
                <a:cubicBezTo>
                  <a:pt x="2333048" y="9931532"/>
                  <a:pt x="2281959" y="9948558"/>
                  <a:pt x="2230870" y="9965585"/>
                </a:cubicBezTo>
                <a:cubicBezTo>
                  <a:pt x="2196811" y="9965585"/>
                  <a:pt x="2145723" y="9965585"/>
                  <a:pt x="2111664" y="9965585"/>
                </a:cubicBezTo>
                <a:cubicBezTo>
                  <a:pt x="2077604" y="9948558"/>
                  <a:pt x="2043546" y="9948558"/>
                  <a:pt x="2009486" y="9931532"/>
                </a:cubicBezTo>
                <a:cubicBezTo>
                  <a:pt x="1975427" y="9897479"/>
                  <a:pt x="1941368" y="9880452"/>
                  <a:pt x="1907309" y="9829373"/>
                </a:cubicBezTo>
                <a:cubicBezTo>
                  <a:pt x="1890280" y="9795320"/>
                  <a:pt x="1890280" y="9744240"/>
                  <a:pt x="1890280" y="9693161"/>
                </a:cubicBezTo>
                <a:cubicBezTo>
                  <a:pt x="1873250" y="9642081"/>
                  <a:pt x="1890280" y="9591002"/>
                  <a:pt x="1873250" y="9522896"/>
                </a:cubicBezTo>
                <a:cubicBezTo>
                  <a:pt x="1856220" y="9488843"/>
                  <a:pt x="1873250" y="9420737"/>
                  <a:pt x="1839191" y="9386684"/>
                </a:cubicBezTo>
                <a:cubicBezTo>
                  <a:pt x="1805132" y="9335605"/>
                  <a:pt x="1788102" y="9284525"/>
                  <a:pt x="1754043" y="9233446"/>
                </a:cubicBezTo>
                <a:cubicBezTo>
                  <a:pt x="1737014" y="9165340"/>
                  <a:pt x="1737014" y="9114260"/>
                  <a:pt x="1754043" y="9046154"/>
                </a:cubicBezTo>
                <a:cubicBezTo>
                  <a:pt x="1754043" y="9012101"/>
                  <a:pt x="1771073" y="8978049"/>
                  <a:pt x="1771073" y="8961022"/>
                </a:cubicBezTo>
                <a:cubicBezTo>
                  <a:pt x="1771073" y="8926969"/>
                  <a:pt x="1754043" y="8892916"/>
                  <a:pt x="1754043" y="8858863"/>
                </a:cubicBezTo>
                <a:cubicBezTo>
                  <a:pt x="1754043" y="8807784"/>
                  <a:pt x="1719984" y="8773731"/>
                  <a:pt x="1702954" y="8739678"/>
                </a:cubicBezTo>
                <a:cubicBezTo>
                  <a:pt x="1668896" y="8654545"/>
                  <a:pt x="1634836" y="8569413"/>
                  <a:pt x="1668896" y="8501307"/>
                </a:cubicBezTo>
                <a:cubicBezTo>
                  <a:pt x="1685925" y="8416175"/>
                  <a:pt x="1702954" y="8348068"/>
                  <a:pt x="1754043" y="8279962"/>
                </a:cubicBezTo>
                <a:cubicBezTo>
                  <a:pt x="1805132" y="8228883"/>
                  <a:pt x="1839191" y="8177804"/>
                  <a:pt x="1907309" y="8143751"/>
                </a:cubicBezTo>
                <a:cubicBezTo>
                  <a:pt x="1941368" y="8126724"/>
                  <a:pt x="1958398" y="8109698"/>
                  <a:pt x="1992457" y="8075645"/>
                </a:cubicBezTo>
                <a:cubicBezTo>
                  <a:pt x="2043546" y="8007539"/>
                  <a:pt x="2094634" y="7939433"/>
                  <a:pt x="2162752" y="7871327"/>
                </a:cubicBezTo>
                <a:cubicBezTo>
                  <a:pt x="2230870" y="7786194"/>
                  <a:pt x="2298989" y="7701062"/>
                  <a:pt x="2367107" y="7632956"/>
                </a:cubicBezTo>
                <a:cubicBezTo>
                  <a:pt x="2418196" y="7581876"/>
                  <a:pt x="2452254" y="7547824"/>
                  <a:pt x="2503343" y="7530798"/>
                </a:cubicBezTo>
                <a:cubicBezTo>
                  <a:pt x="2554432" y="7394586"/>
                  <a:pt x="2554432" y="7258374"/>
                  <a:pt x="2571461" y="7105135"/>
                </a:cubicBezTo>
                <a:cubicBezTo>
                  <a:pt x="2588491" y="6968924"/>
                  <a:pt x="2571461" y="6832712"/>
                  <a:pt x="2520373" y="6696500"/>
                </a:cubicBezTo>
                <a:cubicBezTo>
                  <a:pt x="2418196" y="6662446"/>
                  <a:pt x="2316018" y="6662446"/>
                  <a:pt x="2213841" y="6679473"/>
                </a:cubicBezTo>
                <a:cubicBezTo>
                  <a:pt x="2128693" y="6679473"/>
                  <a:pt x="2026516" y="6679473"/>
                  <a:pt x="1941368" y="6662446"/>
                </a:cubicBezTo>
                <a:cubicBezTo>
                  <a:pt x="1890280" y="6645420"/>
                  <a:pt x="1839191" y="6628394"/>
                  <a:pt x="1822161" y="6577314"/>
                </a:cubicBezTo>
                <a:cubicBezTo>
                  <a:pt x="1805132" y="6560288"/>
                  <a:pt x="1788102" y="6526234"/>
                  <a:pt x="1771073" y="6509208"/>
                </a:cubicBezTo>
                <a:cubicBezTo>
                  <a:pt x="1719984" y="6441102"/>
                  <a:pt x="1668896" y="6390023"/>
                  <a:pt x="1600777" y="6321917"/>
                </a:cubicBezTo>
                <a:cubicBezTo>
                  <a:pt x="1583748" y="6287864"/>
                  <a:pt x="1549689" y="6236784"/>
                  <a:pt x="1532659" y="6185705"/>
                </a:cubicBezTo>
                <a:cubicBezTo>
                  <a:pt x="1515630" y="6117599"/>
                  <a:pt x="1498600" y="6066520"/>
                  <a:pt x="1515630" y="5998414"/>
                </a:cubicBezTo>
                <a:cubicBezTo>
                  <a:pt x="1532659" y="5964361"/>
                  <a:pt x="1532659" y="5913281"/>
                  <a:pt x="1566718" y="5896255"/>
                </a:cubicBezTo>
                <a:cubicBezTo>
                  <a:pt x="1583748" y="5862202"/>
                  <a:pt x="1600777" y="5845176"/>
                  <a:pt x="1634836" y="5828149"/>
                </a:cubicBezTo>
                <a:cubicBezTo>
                  <a:pt x="1702954" y="5760043"/>
                  <a:pt x="1771073" y="5691937"/>
                  <a:pt x="1839191" y="5623831"/>
                </a:cubicBezTo>
                <a:cubicBezTo>
                  <a:pt x="1890280" y="5572752"/>
                  <a:pt x="1941368" y="5504646"/>
                  <a:pt x="1975427" y="5436540"/>
                </a:cubicBezTo>
                <a:cubicBezTo>
                  <a:pt x="2009486" y="5402487"/>
                  <a:pt x="2060575" y="5385460"/>
                  <a:pt x="2094634" y="5351407"/>
                </a:cubicBezTo>
                <a:cubicBezTo>
                  <a:pt x="2094634" y="5317355"/>
                  <a:pt x="2111664" y="5283302"/>
                  <a:pt x="2111664" y="5232222"/>
                </a:cubicBezTo>
                <a:cubicBezTo>
                  <a:pt x="2060575" y="5215196"/>
                  <a:pt x="2026516" y="5164116"/>
                  <a:pt x="1975427" y="5130063"/>
                </a:cubicBezTo>
                <a:cubicBezTo>
                  <a:pt x="1856220" y="5164116"/>
                  <a:pt x="1737014" y="5130063"/>
                  <a:pt x="1634836" y="5078984"/>
                </a:cubicBezTo>
                <a:cubicBezTo>
                  <a:pt x="1515630" y="5010878"/>
                  <a:pt x="1396423" y="4908719"/>
                  <a:pt x="1328304" y="4789533"/>
                </a:cubicBezTo>
                <a:cubicBezTo>
                  <a:pt x="1226127" y="4585216"/>
                  <a:pt x="1123950" y="4397924"/>
                  <a:pt x="1021773" y="4193607"/>
                </a:cubicBezTo>
                <a:cubicBezTo>
                  <a:pt x="970684" y="4125500"/>
                  <a:pt x="936625" y="4040368"/>
                  <a:pt x="936625" y="3955236"/>
                </a:cubicBezTo>
                <a:cubicBezTo>
                  <a:pt x="936625" y="3921183"/>
                  <a:pt x="953655" y="3870103"/>
                  <a:pt x="987714" y="3853077"/>
                </a:cubicBezTo>
                <a:cubicBezTo>
                  <a:pt x="1004743" y="3853077"/>
                  <a:pt x="1038802" y="3836050"/>
                  <a:pt x="1055832" y="3836050"/>
                </a:cubicBezTo>
                <a:cubicBezTo>
                  <a:pt x="1158009" y="3870103"/>
                  <a:pt x="1277216" y="3870103"/>
                  <a:pt x="1379393" y="3921183"/>
                </a:cubicBezTo>
                <a:cubicBezTo>
                  <a:pt x="1396423" y="3921183"/>
                  <a:pt x="1430482" y="3938209"/>
                  <a:pt x="1464541" y="3938209"/>
                </a:cubicBezTo>
                <a:cubicBezTo>
                  <a:pt x="1515630" y="3972262"/>
                  <a:pt x="1583748" y="3989289"/>
                  <a:pt x="1634836" y="4006315"/>
                </a:cubicBezTo>
                <a:cubicBezTo>
                  <a:pt x="1685925" y="4040368"/>
                  <a:pt x="1737014" y="4057395"/>
                  <a:pt x="1788102" y="4108474"/>
                </a:cubicBezTo>
                <a:cubicBezTo>
                  <a:pt x="1839191" y="4125500"/>
                  <a:pt x="1856220" y="4176580"/>
                  <a:pt x="1907309" y="4210633"/>
                </a:cubicBezTo>
                <a:cubicBezTo>
                  <a:pt x="1992457" y="4261712"/>
                  <a:pt x="2077604" y="4312792"/>
                  <a:pt x="2179782" y="4329818"/>
                </a:cubicBezTo>
                <a:cubicBezTo>
                  <a:pt x="2196811" y="4295765"/>
                  <a:pt x="2213841" y="4261712"/>
                  <a:pt x="2213841" y="4244686"/>
                </a:cubicBezTo>
                <a:cubicBezTo>
                  <a:pt x="2196811" y="4176580"/>
                  <a:pt x="2145723" y="4142527"/>
                  <a:pt x="2094634" y="4108474"/>
                </a:cubicBezTo>
                <a:cubicBezTo>
                  <a:pt x="2043546" y="4091447"/>
                  <a:pt x="1992457" y="4057395"/>
                  <a:pt x="1941368" y="4023342"/>
                </a:cubicBezTo>
                <a:cubicBezTo>
                  <a:pt x="1890280" y="3989289"/>
                  <a:pt x="1839191" y="3972262"/>
                  <a:pt x="1788102" y="3955236"/>
                </a:cubicBezTo>
                <a:cubicBezTo>
                  <a:pt x="1771073" y="3938209"/>
                  <a:pt x="1737014" y="3938209"/>
                  <a:pt x="1719984" y="3921183"/>
                </a:cubicBezTo>
                <a:cubicBezTo>
                  <a:pt x="1668896" y="3887130"/>
                  <a:pt x="1617807" y="3870103"/>
                  <a:pt x="1566718" y="3853077"/>
                </a:cubicBezTo>
                <a:cubicBezTo>
                  <a:pt x="1532659" y="3836050"/>
                  <a:pt x="1498600" y="3836050"/>
                  <a:pt x="1481570" y="3819024"/>
                </a:cubicBezTo>
                <a:cubicBezTo>
                  <a:pt x="1396423" y="3784971"/>
                  <a:pt x="1311275" y="3767944"/>
                  <a:pt x="1226127" y="3750918"/>
                </a:cubicBezTo>
                <a:cubicBezTo>
                  <a:pt x="1106920" y="3750918"/>
                  <a:pt x="987714" y="3716865"/>
                  <a:pt x="868507" y="3716865"/>
                </a:cubicBezTo>
                <a:cubicBezTo>
                  <a:pt x="783359" y="3682812"/>
                  <a:pt x="698211" y="3682812"/>
                  <a:pt x="613064" y="3631732"/>
                </a:cubicBezTo>
                <a:cubicBezTo>
                  <a:pt x="596034" y="3614706"/>
                  <a:pt x="561975" y="3614706"/>
                  <a:pt x="544945" y="3597679"/>
                </a:cubicBezTo>
                <a:cubicBezTo>
                  <a:pt x="493857" y="3563626"/>
                  <a:pt x="442768" y="3546600"/>
                  <a:pt x="408709" y="3512547"/>
                </a:cubicBezTo>
                <a:cubicBezTo>
                  <a:pt x="340591" y="3461468"/>
                  <a:pt x="289502" y="3393362"/>
                  <a:pt x="238414" y="3342282"/>
                </a:cubicBezTo>
                <a:cubicBezTo>
                  <a:pt x="187325" y="3308229"/>
                  <a:pt x="153266" y="3257150"/>
                  <a:pt x="102177" y="3206070"/>
                </a:cubicBezTo>
                <a:cubicBezTo>
                  <a:pt x="85148" y="3172017"/>
                  <a:pt x="68118" y="3120938"/>
                  <a:pt x="34059" y="3069858"/>
                </a:cubicBezTo>
                <a:cubicBezTo>
                  <a:pt x="0" y="2967699"/>
                  <a:pt x="0" y="2848514"/>
                  <a:pt x="0" y="2746355"/>
                </a:cubicBezTo>
                <a:cubicBezTo>
                  <a:pt x="17030" y="2661223"/>
                  <a:pt x="34059" y="2576090"/>
                  <a:pt x="51089" y="2507984"/>
                </a:cubicBezTo>
                <a:cubicBezTo>
                  <a:pt x="68118" y="2439878"/>
                  <a:pt x="102177" y="2388799"/>
                  <a:pt x="119207" y="2337720"/>
                </a:cubicBezTo>
                <a:cubicBezTo>
                  <a:pt x="136236" y="2303667"/>
                  <a:pt x="153266" y="2286640"/>
                  <a:pt x="170295" y="2252587"/>
                </a:cubicBezTo>
                <a:cubicBezTo>
                  <a:pt x="170295" y="2167455"/>
                  <a:pt x="170295" y="2065296"/>
                  <a:pt x="170295" y="1980163"/>
                </a:cubicBezTo>
                <a:cubicBezTo>
                  <a:pt x="204355" y="1878004"/>
                  <a:pt x="204355" y="1758819"/>
                  <a:pt x="221384" y="1656660"/>
                </a:cubicBezTo>
                <a:cubicBezTo>
                  <a:pt x="238414" y="1571528"/>
                  <a:pt x="272473" y="1503422"/>
                  <a:pt x="289502" y="1418290"/>
                </a:cubicBezTo>
                <a:cubicBezTo>
                  <a:pt x="323561" y="1333157"/>
                  <a:pt x="357620" y="1230998"/>
                  <a:pt x="442768" y="1162892"/>
                </a:cubicBezTo>
                <a:cubicBezTo>
                  <a:pt x="459798" y="1179919"/>
                  <a:pt x="476827" y="1196945"/>
                  <a:pt x="476827" y="1230998"/>
                </a:cubicBezTo>
                <a:cubicBezTo>
                  <a:pt x="459798" y="1333157"/>
                  <a:pt x="425739" y="1435316"/>
                  <a:pt x="408709" y="1537475"/>
                </a:cubicBezTo>
                <a:cubicBezTo>
                  <a:pt x="374650" y="1605581"/>
                  <a:pt x="374650" y="1656660"/>
                  <a:pt x="374650" y="1707740"/>
                </a:cubicBezTo>
                <a:cubicBezTo>
                  <a:pt x="357620" y="1775846"/>
                  <a:pt x="340591" y="1843952"/>
                  <a:pt x="357620" y="1912058"/>
                </a:cubicBezTo>
                <a:cubicBezTo>
                  <a:pt x="408709" y="1860978"/>
                  <a:pt x="425739" y="1792872"/>
                  <a:pt x="476827" y="1741793"/>
                </a:cubicBezTo>
                <a:cubicBezTo>
                  <a:pt x="493857" y="1707740"/>
                  <a:pt x="527916" y="1656660"/>
                  <a:pt x="561975" y="1622607"/>
                </a:cubicBezTo>
                <a:cubicBezTo>
                  <a:pt x="579005" y="1622607"/>
                  <a:pt x="579005" y="1622607"/>
                  <a:pt x="596034" y="1622607"/>
                </a:cubicBezTo>
                <a:cubicBezTo>
                  <a:pt x="630093" y="1673687"/>
                  <a:pt x="613064" y="1741793"/>
                  <a:pt x="613064" y="1792872"/>
                </a:cubicBezTo>
                <a:cubicBezTo>
                  <a:pt x="596034" y="1843952"/>
                  <a:pt x="561975" y="1878004"/>
                  <a:pt x="544945" y="1929084"/>
                </a:cubicBezTo>
                <a:cubicBezTo>
                  <a:pt x="493857" y="2048269"/>
                  <a:pt x="442768" y="2167455"/>
                  <a:pt x="408709" y="2286640"/>
                </a:cubicBezTo>
                <a:cubicBezTo>
                  <a:pt x="391680" y="2337720"/>
                  <a:pt x="374650" y="2371772"/>
                  <a:pt x="374650" y="2422852"/>
                </a:cubicBezTo>
                <a:cubicBezTo>
                  <a:pt x="374650" y="2490958"/>
                  <a:pt x="357620" y="2559064"/>
                  <a:pt x="374650" y="2627170"/>
                </a:cubicBezTo>
                <a:cubicBezTo>
                  <a:pt x="374650" y="2678249"/>
                  <a:pt x="374650" y="2729329"/>
                  <a:pt x="408709" y="2780408"/>
                </a:cubicBezTo>
                <a:cubicBezTo>
                  <a:pt x="408709" y="2899594"/>
                  <a:pt x="442768" y="3018779"/>
                  <a:pt x="527916" y="3103911"/>
                </a:cubicBezTo>
                <a:cubicBezTo>
                  <a:pt x="561975" y="3137964"/>
                  <a:pt x="613064" y="3154991"/>
                  <a:pt x="647123" y="3189044"/>
                </a:cubicBezTo>
                <a:cubicBezTo>
                  <a:pt x="647123" y="3137964"/>
                  <a:pt x="664152" y="3103911"/>
                  <a:pt x="647123" y="3052832"/>
                </a:cubicBezTo>
                <a:cubicBezTo>
                  <a:pt x="630093" y="2984726"/>
                  <a:pt x="647123" y="2899594"/>
                  <a:pt x="630093" y="2831488"/>
                </a:cubicBezTo>
                <a:cubicBezTo>
                  <a:pt x="630093" y="2746355"/>
                  <a:pt x="630093" y="2661223"/>
                  <a:pt x="630093" y="2576090"/>
                </a:cubicBezTo>
                <a:cubicBezTo>
                  <a:pt x="647123" y="2507984"/>
                  <a:pt x="630093" y="2439878"/>
                  <a:pt x="647123" y="2371772"/>
                </a:cubicBezTo>
                <a:cubicBezTo>
                  <a:pt x="647123" y="2337720"/>
                  <a:pt x="647123" y="2286640"/>
                  <a:pt x="647123" y="2252587"/>
                </a:cubicBezTo>
                <a:cubicBezTo>
                  <a:pt x="664152" y="2184481"/>
                  <a:pt x="664152" y="2116375"/>
                  <a:pt x="681182" y="2048269"/>
                </a:cubicBezTo>
                <a:cubicBezTo>
                  <a:pt x="698211" y="1980163"/>
                  <a:pt x="698211" y="1929084"/>
                  <a:pt x="698211" y="1860978"/>
                </a:cubicBezTo>
                <a:cubicBezTo>
                  <a:pt x="749300" y="1741793"/>
                  <a:pt x="749300" y="1622607"/>
                  <a:pt x="800389" y="1503422"/>
                </a:cubicBezTo>
                <a:cubicBezTo>
                  <a:pt x="800389" y="1486395"/>
                  <a:pt x="800389" y="1452342"/>
                  <a:pt x="817418" y="1418290"/>
                </a:cubicBezTo>
                <a:cubicBezTo>
                  <a:pt x="851477" y="1350183"/>
                  <a:pt x="868507" y="1248025"/>
                  <a:pt x="902566" y="1162892"/>
                </a:cubicBezTo>
                <a:cubicBezTo>
                  <a:pt x="902566" y="1162892"/>
                  <a:pt x="919595" y="1128839"/>
                  <a:pt x="919595" y="1111813"/>
                </a:cubicBezTo>
                <a:cubicBezTo>
                  <a:pt x="953655" y="1060733"/>
                  <a:pt x="970684" y="975601"/>
                  <a:pt x="1021773" y="924521"/>
                </a:cubicBezTo>
                <a:cubicBezTo>
                  <a:pt x="1038802" y="924521"/>
                  <a:pt x="1038802" y="924521"/>
                  <a:pt x="1055832" y="924521"/>
                </a:cubicBezTo>
                <a:cubicBezTo>
                  <a:pt x="1106920" y="1009654"/>
                  <a:pt x="1072861" y="1111813"/>
                  <a:pt x="1055832" y="1196945"/>
                </a:cubicBezTo>
                <a:cubicBezTo>
                  <a:pt x="1055832" y="1333157"/>
                  <a:pt x="1004743" y="1435316"/>
                  <a:pt x="1004743" y="1571528"/>
                </a:cubicBezTo>
                <a:cubicBezTo>
                  <a:pt x="970684" y="1656660"/>
                  <a:pt x="970684" y="1758819"/>
                  <a:pt x="953655" y="1860978"/>
                </a:cubicBezTo>
                <a:cubicBezTo>
                  <a:pt x="953655" y="1929084"/>
                  <a:pt x="936625" y="2014216"/>
                  <a:pt x="936625" y="2099349"/>
                </a:cubicBezTo>
                <a:cubicBezTo>
                  <a:pt x="919595" y="2150428"/>
                  <a:pt x="902566" y="2201508"/>
                  <a:pt x="919595" y="2235561"/>
                </a:cubicBezTo>
                <a:cubicBezTo>
                  <a:pt x="919595" y="2303667"/>
                  <a:pt x="902566" y="2354746"/>
                  <a:pt x="902566" y="2405825"/>
                </a:cubicBezTo>
                <a:cubicBezTo>
                  <a:pt x="919595" y="2473931"/>
                  <a:pt x="902566" y="2559064"/>
                  <a:pt x="902566" y="2627170"/>
                </a:cubicBezTo>
                <a:cubicBezTo>
                  <a:pt x="902566" y="2695276"/>
                  <a:pt x="919595" y="2763382"/>
                  <a:pt x="919595" y="2848514"/>
                </a:cubicBezTo>
                <a:cubicBezTo>
                  <a:pt x="936625" y="2950673"/>
                  <a:pt x="953655" y="3086885"/>
                  <a:pt x="1004743" y="3189044"/>
                </a:cubicBezTo>
                <a:cubicBezTo>
                  <a:pt x="1004743" y="3223097"/>
                  <a:pt x="1038802" y="3257150"/>
                  <a:pt x="1055832" y="3291203"/>
                </a:cubicBezTo>
                <a:cubicBezTo>
                  <a:pt x="1089891" y="3342282"/>
                  <a:pt x="1140980" y="3393362"/>
                  <a:pt x="1209098" y="3427415"/>
                </a:cubicBezTo>
                <a:cubicBezTo>
                  <a:pt x="1243157" y="3444441"/>
                  <a:pt x="1311275" y="3444441"/>
                  <a:pt x="1345334" y="3393362"/>
                </a:cubicBezTo>
                <a:cubicBezTo>
                  <a:pt x="1396423" y="3325256"/>
                  <a:pt x="1379393" y="3240123"/>
                  <a:pt x="1362364" y="3172017"/>
                </a:cubicBezTo>
                <a:cubicBezTo>
                  <a:pt x="1362364" y="3052832"/>
                  <a:pt x="1379393" y="2933646"/>
                  <a:pt x="1396423" y="2831488"/>
                </a:cubicBezTo>
                <a:cubicBezTo>
                  <a:pt x="1396423" y="2797435"/>
                  <a:pt x="1430482" y="2763382"/>
                  <a:pt x="1447511" y="2729329"/>
                </a:cubicBezTo>
                <a:cubicBezTo>
                  <a:pt x="1481570" y="2661223"/>
                  <a:pt x="1498600" y="2593117"/>
                  <a:pt x="1515630" y="2542037"/>
                </a:cubicBezTo>
                <a:cubicBezTo>
                  <a:pt x="1532659" y="2507984"/>
                  <a:pt x="1532659" y="2473931"/>
                  <a:pt x="1549689" y="2439878"/>
                </a:cubicBezTo>
                <a:cubicBezTo>
                  <a:pt x="1583748" y="2354746"/>
                  <a:pt x="1600777" y="2269614"/>
                  <a:pt x="1600777" y="2184481"/>
                </a:cubicBezTo>
                <a:cubicBezTo>
                  <a:pt x="1600777" y="2116375"/>
                  <a:pt x="1651866" y="2065296"/>
                  <a:pt x="1651866" y="1997190"/>
                </a:cubicBezTo>
                <a:cubicBezTo>
                  <a:pt x="1651866" y="1963137"/>
                  <a:pt x="1651866" y="1946111"/>
                  <a:pt x="1668896" y="1929084"/>
                </a:cubicBezTo>
                <a:cubicBezTo>
                  <a:pt x="1668896" y="1895031"/>
                  <a:pt x="1685925" y="1843952"/>
                  <a:pt x="1685925" y="1809899"/>
                </a:cubicBezTo>
                <a:cubicBezTo>
                  <a:pt x="1702954" y="1758819"/>
                  <a:pt x="1702954" y="1707740"/>
                  <a:pt x="1737014" y="1656660"/>
                </a:cubicBezTo>
                <a:cubicBezTo>
                  <a:pt x="1754043" y="1622607"/>
                  <a:pt x="1754043" y="1571528"/>
                  <a:pt x="1788102" y="1554501"/>
                </a:cubicBezTo>
                <a:cubicBezTo>
                  <a:pt x="1805132" y="1520448"/>
                  <a:pt x="1839191" y="1554501"/>
                  <a:pt x="1839191" y="1571528"/>
                </a:cubicBezTo>
                <a:cubicBezTo>
                  <a:pt x="1856220" y="1639634"/>
                  <a:pt x="1873250" y="1690713"/>
                  <a:pt x="1856220" y="1758819"/>
                </a:cubicBezTo>
                <a:cubicBezTo>
                  <a:pt x="1839191" y="1792872"/>
                  <a:pt x="1856220" y="1843952"/>
                  <a:pt x="1839191" y="1878004"/>
                </a:cubicBezTo>
                <a:cubicBezTo>
                  <a:pt x="1822161" y="1946111"/>
                  <a:pt x="1805132" y="2014216"/>
                  <a:pt x="1788102" y="2082322"/>
                </a:cubicBezTo>
                <a:cubicBezTo>
                  <a:pt x="1771073" y="2167455"/>
                  <a:pt x="1754043" y="2252587"/>
                  <a:pt x="1737014" y="2337720"/>
                </a:cubicBezTo>
                <a:cubicBezTo>
                  <a:pt x="1702954" y="2507984"/>
                  <a:pt x="1685925" y="2695276"/>
                  <a:pt x="1651866" y="2865541"/>
                </a:cubicBezTo>
                <a:cubicBezTo>
                  <a:pt x="1651866" y="2916620"/>
                  <a:pt x="1634836" y="2967699"/>
                  <a:pt x="1634836" y="3018779"/>
                </a:cubicBezTo>
                <a:cubicBezTo>
                  <a:pt x="1634836" y="3120938"/>
                  <a:pt x="1634836" y="3223097"/>
                  <a:pt x="1634836" y="3325256"/>
                </a:cubicBezTo>
                <a:cubicBezTo>
                  <a:pt x="1634836" y="3359309"/>
                  <a:pt x="1634836" y="3393362"/>
                  <a:pt x="1634836" y="3427415"/>
                </a:cubicBezTo>
                <a:cubicBezTo>
                  <a:pt x="1668896" y="3478494"/>
                  <a:pt x="1702954" y="3529573"/>
                  <a:pt x="1754043" y="3580653"/>
                </a:cubicBezTo>
                <a:cubicBezTo>
                  <a:pt x="1839191" y="3648759"/>
                  <a:pt x="1941368" y="3665785"/>
                  <a:pt x="2026516" y="3699838"/>
                </a:cubicBezTo>
                <a:cubicBezTo>
                  <a:pt x="2077604" y="3699838"/>
                  <a:pt x="2111664" y="3733891"/>
                  <a:pt x="2145723" y="3733891"/>
                </a:cubicBezTo>
                <a:cubicBezTo>
                  <a:pt x="2179782" y="3733891"/>
                  <a:pt x="2213841" y="3733891"/>
                  <a:pt x="2230870" y="3733891"/>
                </a:cubicBezTo>
                <a:cubicBezTo>
                  <a:pt x="2264930" y="3716865"/>
                  <a:pt x="2281959" y="3699838"/>
                  <a:pt x="2298989" y="3682812"/>
                </a:cubicBezTo>
                <a:cubicBezTo>
                  <a:pt x="2333048" y="3648759"/>
                  <a:pt x="2333048" y="3614706"/>
                  <a:pt x="2333048" y="3563626"/>
                </a:cubicBezTo>
                <a:cubicBezTo>
                  <a:pt x="2350077" y="3495520"/>
                  <a:pt x="2333048" y="3444441"/>
                  <a:pt x="2333048" y="3376335"/>
                </a:cubicBezTo>
                <a:cubicBezTo>
                  <a:pt x="2333048" y="3223097"/>
                  <a:pt x="2333048" y="3069858"/>
                  <a:pt x="2333048" y="2916620"/>
                </a:cubicBezTo>
                <a:cubicBezTo>
                  <a:pt x="2350077" y="2865541"/>
                  <a:pt x="2350077" y="2814461"/>
                  <a:pt x="2367107" y="2763382"/>
                </a:cubicBezTo>
                <a:cubicBezTo>
                  <a:pt x="2384136" y="2746355"/>
                  <a:pt x="2384136" y="2712302"/>
                  <a:pt x="2401166" y="2695276"/>
                </a:cubicBezTo>
                <a:cubicBezTo>
                  <a:pt x="2401166" y="2661223"/>
                  <a:pt x="2418196" y="2644196"/>
                  <a:pt x="2435225" y="2627170"/>
                </a:cubicBezTo>
                <a:cubicBezTo>
                  <a:pt x="2486314" y="2661223"/>
                  <a:pt x="2486314" y="2729329"/>
                  <a:pt x="2503343" y="2780408"/>
                </a:cubicBezTo>
                <a:cubicBezTo>
                  <a:pt x="2503343" y="2848514"/>
                  <a:pt x="2486314" y="2933646"/>
                  <a:pt x="2486314" y="3018779"/>
                </a:cubicBezTo>
                <a:cubicBezTo>
                  <a:pt x="2486314" y="3103911"/>
                  <a:pt x="2452254" y="3189044"/>
                  <a:pt x="2469284" y="3274176"/>
                </a:cubicBezTo>
                <a:cubicBezTo>
                  <a:pt x="2469284" y="3359309"/>
                  <a:pt x="2452254" y="3444441"/>
                  <a:pt x="2452254" y="3529573"/>
                </a:cubicBezTo>
                <a:cubicBezTo>
                  <a:pt x="2452254" y="3597679"/>
                  <a:pt x="2469284" y="3682812"/>
                  <a:pt x="2469284" y="3750918"/>
                </a:cubicBezTo>
                <a:cubicBezTo>
                  <a:pt x="2469284" y="3784971"/>
                  <a:pt x="2486314" y="3819024"/>
                  <a:pt x="2486314" y="3870103"/>
                </a:cubicBezTo>
                <a:cubicBezTo>
                  <a:pt x="2486314" y="3887130"/>
                  <a:pt x="2486314" y="3921183"/>
                  <a:pt x="2503343" y="3955236"/>
                </a:cubicBezTo>
                <a:cubicBezTo>
                  <a:pt x="2486314" y="4006315"/>
                  <a:pt x="2486314" y="4074421"/>
                  <a:pt x="2503343" y="4125500"/>
                </a:cubicBezTo>
                <a:cubicBezTo>
                  <a:pt x="2537402" y="4193607"/>
                  <a:pt x="2588491" y="4227659"/>
                  <a:pt x="2639580" y="4261712"/>
                </a:cubicBezTo>
                <a:cubicBezTo>
                  <a:pt x="2673639" y="4261712"/>
                  <a:pt x="2707698" y="4261712"/>
                  <a:pt x="2758786" y="4278739"/>
                </a:cubicBezTo>
                <a:cubicBezTo>
                  <a:pt x="2809875" y="4261712"/>
                  <a:pt x="2860964" y="4227659"/>
                  <a:pt x="2929082" y="4210633"/>
                </a:cubicBezTo>
                <a:cubicBezTo>
                  <a:pt x="2997200" y="4193607"/>
                  <a:pt x="3065318" y="4176580"/>
                  <a:pt x="3150466" y="4159553"/>
                </a:cubicBezTo>
                <a:cubicBezTo>
                  <a:pt x="3184525" y="4159553"/>
                  <a:pt x="3201554" y="4159553"/>
                  <a:pt x="3235614" y="4159553"/>
                </a:cubicBezTo>
                <a:cubicBezTo>
                  <a:pt x="3286702" y="4142527"/>
                  <a:pt x="3320761" y="4159553"/>
                  <a:pt x="3354820" y="4125500"/>
                </a:cubicBezTo>
                <a:cubicBezTo>
                  <a:pt x="3422939" y="4091447"/>
                  <a:pt x="3474027" y="4023342"/>
                  <a:pt x="3508086" y="3955236"/>
                </a:cubicBezTo>
                <a:cubicBezTo>
                  <a:pt x="3627293" y="3819024"/>
                  <a:pt x="3644323" y="3614706"/>
                  <a:pt x="3542146" y="3461468"/>
                </a:cubicBezTo>
                <a:cubicBezTo>
                  <a:pt x="3542146" y="3427415"/>
                  <a:pt x="3508086" y="3410388"/>
                  <a:pt x="3491057" y="3376335"/>
                </a:cubicBezTo>
                <a:cubicBezTo>
                  <a:pt x="3474027" y="3325256"/>
                  <a:pt x="3456998" y="3257150"/>
                  <a:pt x="3439968" y="3206070"/>
                </a:cubicBezTo>
                <a:cubicBezTo>
                  <a:pt x="3439968" y="3154991"/>
                  <a:pt x="3422939" y="3086885"/>
                  <a:pt x="3405909" y="3035805"/>
                </a:cubicBezTo>
                <a:cubicBezTo>
                  <a:pt x="3405909" y="2950673"/>
                  <a:pt x="3388880" y="2865541"/>
                  <a:pt x="3388880" y="2797435"/>
                </a:cubicBezTo>
                <a:cubicBezTo>
                  <a:pt x="3371850" y="2695276"/>
                  <a:pt x="3371850" y="2610143"/>
                  <a:pt x="3371850" y="2507984"/>
                </a:cubicBezTo>
                <a:cubicBezTo>
                  <a:pt x="3371850" y="2456905"/>
                  <a:pt x="3371850" y="2405825"/>
                  <a:pt x="3388880" y="2354746"/>
                </a:cubicBezTo>
                <a:cubicBezTo>
                  <a:pt x="3388880" y="2303667"/>
                  <a:pt x="3388880" y="2252587"/>
                  <a:pt x="3439968" y="2235561"/>
                </a:cubicBezTo>
                <a:cubicBezTo>
                  <a:pt x="3491057" y="2252587"/>
                  <a:pt x="3508086" y="2320693"/>
                  <a:pt x="3542146" y="2354746"/>
                </a:cubicBezTo>
                <a:cubicBezTo>
                  <a:pt x="3542146" y="2439878"/>
                  <a:pt x="3542146" y="2507984"/>
                  <a:pt x="3542146" y="2576090"/>
                </a:cubicBezTo>
                <a:cubicBezTo>
                  <a:pt x="3542146" y="2627170"/>
                  <a:pt x="3576204" y="2695276"/>
                  <a:pt x="3576204" y="2746355"/>
                </a:cubicBezTo>
                <a:cubicBezTo>
                  <a:pt x="3593234" y="2865541"/>
                  <a:pt x="3593234" y="3001752"/>
                  <a:pt x="3644323" y="3120938"/>
                </a:cubicBezTo>
                <a:cubicBezTo>
                  <a:pt x="3644323" y="3154991"/>
                  <a:pt x="3678382" y="3189044"/>
                  <a:pt x="3695411" y="3223097"/>
                </a:cubicBezTo>
                <a:cubicBezTo>
                  <a:pt x="3729470" y="3308229"/>
                  <a:pt x="3780559" y="3376335"/>
                  <a:pt x="3865707" y="3427415"/>
                </a:cubicBezTo>
                <a:cubicBezTo>
                  <a:pt x="3916796" y="3461468"/>
                  <a:pt x="4001943" y="3461468"/>
                  <a:pt x="4053032" y="3427415"/>
                </a:cubicBezTo>
                <a:cubicBezTo>
                  <a:pt x="4104120" y="3393362"/>
                  <a:pt x="4155209" y="3359309"/>
                  <a:pt x="4206298" y="3308229"/>
                </a:cubicBezTo>
                <a:cubicBezTo>
                  <a:pt x="4325504" y="3257150"/>
                  <a:pt x="4427682" y="3189044"/>
                  <a:pt x="4529859" y="3120938"/>
                </a:cubicBezTo>
                <a:cubicBezTo>
                  <a:pt x="4632036" y="3052832"/>
                  <a:pt x="4734214" y="2984726"/>
                  <a:pt x="4819362" y="2899594"/>
                </a:cubicBezTo>
                <a:cubicBezTo>
                  <a:pt x="4887480" y="2831488"/>
                  <a:pt x="4972628" y="2729329"/>
                  <a:pt x="5023716" y="2644196"/>
                </a:cubicBezTo>
                <a:cubicBezTo>
                  <a:pt x="5074804" y="2559064"/>
                  <a:pt x="5091834" y="2439878"/>
                  <a:pt x="5091834" y="2337720"/>
                </a:cubicBezTo>
                <a:cubicBezTo>
                  <a:pt x="5057775" y="2235561"/>
                  <a:pt x="5006686" y="2133402"/>
                  <a:pt x="4921538" y="2082322"/>
                </a:cubicBezTo>
                <a:cubicBezTo>
                  <a:pt x="4870450" y="2031243"/>
                  <a:pt x="4802332" y="2014216"/>
                  <a:pt x="4734214" y="1980163"/>
                </a:cubicBezTo>
                <a:cubicBezTo>
                  <a:pt x="4563918" y="1860978"/>
                  <a:pt x="4393622" y="1741793"/>
                  <a:pt x="4189268" y="1673687"/>
                </a:cubicBezTo>
                <a:cubicBezTo>
                  <a:pt x="4138180" y="1656660"/>
                  <a:pt x="4087091" y="1622607"/>
                  <a:pt x="4036002" y="1605581"/>
                </a:cubicBezTo>
                <a:cubicBezTo>
                  <a:pt x="3899766" y="1554501"/>
                  <a:pt x="3746500" y="1537475"/>
                  <a:pt x="3610264" y="1537475"/>
                </a:cubicBezTo>
                <a:cubicBezTo>
                  <a:pt x="3542146" y="1503422"/>
                  <a:pt x="3474027" y="1520448"/>
                  <a:pt x="3405909" y="1486395"/>
                </a:cubicBezTo>
                <a:cubicBezTo>
                  <a:pt x="3320761" y="1469369"/>
                  <a:pt x="3235614" y="1452342"/>
                  <a:pt x="3150466" y="1418290"/>
                </a:cubicBezTo>
                <a:cubicBezTo>
                  <a:pt x="3133436" y="1401263"/>
                  <a:pt x="3099377" y="1401263"/>
                  <a:pt x="3065318" y="1384236"/>
                </a:cubicBezTo>
                <a:cubicBezTo>
                  <a:pt x="3014230" y="1367210"/>
                  <a:pt x="2929082" y="1350183"/>
                  <a:pt x="2877993" y="1299104"/>
                </a:cubicBezTo>
                <a:cubicBezTo>
                  <a:pt x="2758786" y="1265051"/>
                  <a:pt x="2656609" y="1196945"/>
                  <a:pt x="2571461" y="1128839"/>
                </a:cubicBezTo>
                <a:cubicBezTo>
                  <a:pt x="2537402" y="1111813"/>
                  <a:pt x="2503343" y="1094786"/>
                  <a:pt x="2452254" y="1077760"/>
                </a:cubicBezTo>
                <a:cubicBezTo>
                  <a:pt x="2418196" y="1060733"/>
                  <a:pt x="2384136" y="1043707"/>
                  <a:pt x="2350077" y="1009654"/>
                </a:cubicBezTo>
                <a:cubicBezTo>
                  <a:pt x="2350077" y="992627"/>
                  <a:pt x="2350077" y="975601"/>
                  <a:pt x="2350077" y="958574"/>
                </a:cubicBezTo>
                <a:cubicBezTo>
                  <a:pt x="2367107" y="941548"/>
                  <a:pt x="2418196" y="907495"/>
                  <a:pt x="2452254" y="924521"/>
                </a:cubicBezTo>
                <a:cubicBezTo>
                  <a:pt x="2537402" y="941548"/>
                  <a:pt x="2605520" y="958574"/>
                  <a:pt x="2690668" y="975601"/>
                </a:cubicBezTo>
                <a:cubicBezTo>
                  <a:pt x="2724727" y="992627"/>
                  <a:pt x="2758786" y="992627"/>
                  <a:pt x="2792846" y="1009654"/>
                </a:cubicBezTo>
                <a:cubicBezTo>
                  <a:pt x="2860964" y="1026680"/>
                  <a:pt x="2946111" y="1043707"/>
                  <a:pt x="3014230" y="1060733"/>
                </a:cubicBezTo>
                <a:cubicBezTo>
                  <a:pt x="3065318" y="1077760"/>
                  <a:pt x="3116407" y="1094786"/>
                  <a:pt x="3167496" y="1094786"/>
                </a:cubicBezTo>
                <a:cubicBezTo>
                  <a:pt x="3184525" y="1094786"/>
                  <a:pt x="3201554" y="1111813"/>
                  <a:pt x="3218584" y="1111813"/>
                </a:cubicBezTo>
                <a:cubicBezTo>
                  <a:pt x="3303732" y="1145866"/>
                  <a:pt x="3405909" y="1145866"/>
                  <a:pt x="3491057" y="1179919"/>
                </a:cubicBezTo>
                <a:cubicBezTo>
                  <a:pt x="3542146" y="1213972"/>
                  <a:pt x="3610264" y="1196945"/>
                  <a:pt x="3661352" y="1213972"/>
                </a:cubicBezTo>
                <a:cubicBezTo>
                  <a:pt x="3746500" y="1248025"/>
                  <a:pt x="3831648" y="1248025"/>
                  <a:pt x="3916796" y="1282078"/>
                </a:cubicBezTo>
                <a:cubicBezTo>
                  <a:pt x="3967884" y="1299104"/>
                  <a:pt x="4001943" y="1299104"/>
                  <a:pt x="4053032" y="1316131"/>
                </a:cubicBezTo>
                <a:cubicBezTo>
                  <a:pt x="4138180" y="1350183"/>
                  <a:pt x="4240357" y="1350183"/>
                  <a:pt x="4325504" y="1401263"/>
                </a:cubicBezTo>
                <a:cubicBezTo>
                  <a:pt x="4376593" y="1401263"/>
                  <a:pt x="4427682" y="1435316"/>
                  <a:pt x="4461741" y="1452342"/>
                </a:cubicBezTo>
                <a:cubicBezTo>
                  <a:pt x="4376593" y="1282078"/>
                  <a:pt x="4274416" y="1111813"/>
                  <a:pt x="4189268" y="941548"/>
                </a:cubicBezTo>
                <a:cubicBezTo>
                  <a:pt x="4172239" y="890469"/>
                  <a:pt x="4138180" y="839389"/>
                  <a:pt x="4155209" y="788310"/>
                </a:cubicBezTo>
                <a:cubicBezTo>
                  <a:pt x="4189268" y="788310"/>
                  <a:pt x="4206298" y="771283"/>
                  <a:pt x="4223328" y="788310"/>
                </a:cubicBezTo>
                <a:cubicBezTo>
                  <a:pt x="4257386" y="805336"/>
                  <a:pt x="4308475" y="839389"/>
                  <a:pt x="4342534" y="856415"/>
                </a:cubicBezTo>
                <a:cubicBezTo>
                  <a:pt x="4444712" y="1026680"/>
                  <a:pt x="4563918" y="1179919"/>
                  <a:pt x="4666096" y="1350183"/>
                </a:cubicBezTo>
                <a:cubicBezTo>
                  <a:pt x="4700154" y="1418290"/>
                  <a:pt x="4734214" y="1469369"/>
                  <a:pt x="4751243" y="1554501"/>
                </a:cubicBezTo>
                <a:cubicBezTo>
                  <a:pt x="4785302" y="1571528"/>
                  <a:pt x="4819362" y="1571528"/>
                  <a:pt x="4853420" y="1588554"/>
                </a:cubicBezTo>
                <a:cubicBezTo>
                  <a:pt x="4887480" y="1622607"/>
                  <a:pt x="4938568" y="1622607"/>
                  <a:pt x="4972628" y="1639634"/>
                </a:cubicBezTo>
                <a:cubicBezTo>
                  <a:pt x="4955598" y="1605581"/>
                  <a:pt x="4955598" y="1554501"/>
                  <a:pt x="4938568" y="1520448"/>
                </a:cubicBezTo>
                <a:cubicBezTo>
                  <a:pt x="4921538" y="1486395"/>
                  <a:pt x="4921538" y="1452342"/>
                  <a:pt x="4904509" y="1435316"/>
                </a:cubicBezTo>
                <a:cubicBezTo>
                  <a:pt x="4870450" y="1384236"/>
                  <a:pt x="4853420" y="1333157"/>
                  <a:pt x="4836391" y="1282078"/>
                </a:cubicBezTo>
                <a:cubicBezTo>
                  <a:pt x="4768272" y="1145866"/>
                  <a:pt x="4700154" y="1026680"/>
                  <a:pt x="4615007" y="924521"/>
                </a:cubicBezTo>
                <a:cubicBezTo>
                  <a:pt x="4529859" y="822363"/>
                  <a:pt x="4427682" y="737230"/>
                  <a:pt x="4342534" y="652098"/>
                </a:cubicBezTo>
                <a:cubicBezTo>
                  <a:pt x="4257386" y="583992"/>
                  <a:pt x="4172239" y="532912"/>
                  <a:pt x="4087091" y="464806"/>
                </a:cubicBezTo>
                <a:cubicBezTo>
                  <a:pt x="4070061" y="447780"/>
                  <a:pt x="4036002" y="447780"/>
                  <a:pt x="4018973" y="430753"/>
                </a:cubicBezTo>
                <a:cubicBezTo>
                  <a:pt x="3984914" y="396700"/>
                  <a:pt x="3950854" y="396700"/>
                  <a:pt x="3916796" y="379674"/>
                </a:cubicBezTo>
                <a:cubicBezTo>
                  <a:pt x="3882736" y="345621"/>
                  <a:pt x="3848677" y="311568"/>
                  <a:pt x="3814618" y="277515"/>
                </a:cubicBezTo>
                <a:cubicBezTo>
                  <a:pt x="3712441" y="209409"/>
                  <a:pt x="3593234" y="141303"/>
                  <a:pt x="3542146" y="22118"/>
                </a:cubicBezTo>
                <a:cubicBezTo>
                  <a:pt x="3554918" y="9348"/>
                  <a:pt x="3567690" y="2963"/>
                  <a:pt x="3580462" y="83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36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36637" y="4191000"/>
            <a:ext cx="12460960" cy="7193409"/>
          </a:xfrm>
          <a:custGeom>
            <a:avLst/>
            <a:gdLst>
              <a:gd name="connsiteX0" fmla="*/ 8860489 w 12460960"/>
              <a:gd name="connsiteY0" fmla="*/ 0 h 7193409"/>
              <a:gd name="connsiteX1" fmla="*/ 9219698 w 12460960"/>
              <a:gd name="connsiteY1" fmla="*/ 0 h 7193409"/>
              <a:gd name="connsiteX2" fmla="*/ 9818380 w 12460960"/>
              <a:gd name="connsiteY2" fmla="*/ 149693 h 7193409"/>
              <a:gd name="connsiteX3" fmla="*/ 10327259 w 12460960"/>
              <a:gd name="connsiteY3" fmla="*/ 359263 h 7193409"/>
              <a:gd name="connsiteX4" fmla="*/ 10656534 w 12460960"/>
              <a:gd name="connsiteY4" fmla="*/ 538894 h 7193409"/>
              <a:gd name="connsiteX5" fmla="*/ 10985809 w 12460960"/>
              <a:gd name="connsiteY5" fmla="*/ 748464 h 7193409"/>
              <a:gd name="connsiteX6" fmla="*/ 11374952 w 12460960"/>
              <a:gd name="connsiteY6" fmla="*/ 1047849 h 7193409"/>
              <a:gd name="connsiteX7" fmla="*/ 11823963 w 12460960"/>
              <a:gd name="connsiteY7" fmla="*/ 1437050 h 7193409"/>
              <a:gd name="connsiteX8" fmla="*/ 12302908 w 12460960"/>
              <a:gd name="connsiteY8" fmla="*/ 2275329 h 7193409"/>
              <a:gd name="connsiteX9" fmla="*/ 12422645 w 12460960"/>
              <a:gd name="connsiteY9" fmla="*/ 2993854 h 7193409"/>
              <a:gd name="connsiteX10" fmla="*/ 12452579 w 12460960"/>
              <a:gd name="connsiteY10" fmla="*/ 3323178 h 7193409"/>
              <a:gd name="connsiteX11" fmla="*/ 12302908 w 12460960"/>
              <a:gd name="connsiteY11" fmla="*/ 4131518 h 7193409"/>
              <a:gd name="connsiteX12" fmla="*/ 12183172 w 12460960"/>
              <a:gd name="connsiteY12" fmla="*/ 4610535 h 7193409"/>
              <a:gd name="connsiteX13" fmla="*/ 12123304 w 12460960"/>
              <a:gd name="connsiteY13" fmla="*/ 4730289 h 7193409"/>
              <a:gd name="connsiteX14" fmla="*/ 12123304 w 12460960"/>
              <a:gd name="connsiteY14" fmla="*/ 5179368 h 7193409"/>
              <a:gd name="connsiteX15" fmla="*/ 12123304 w 12460960"/>
              <a:gd name="connsiteY15" fmla="*/ 5568568 h 7193409"/>
              <a:gd name="connsiteX16" fmla="*/ 11973634 w 12460960"/>
              <a:gd name="connsiteY16" fmla="*/ 6496663 h 7193409"/>
              <a:gd name="connsiteX17" fmla="*/ 11883831 w 12460960"/>
              <a:gd name="connsiteY17" fmla="*/ 6706233 h 7193409"/>
              <a:gd name="connsiteX18" fmla="*/ 11644359 w 12460960"/>
              <a:gd name="connsiteY18" fmla="*/ 6915802 h 7193409"/>
              <a:gd name="connsiteX19" fmla="*/ 11524622 w 12460960"/>
              <a:gd name="connsiteY19" fmla="*/ 7065496 h 7193409"/>
              <a:gd name="connsiteX20" fmla="*/ 11015743 w 12460960"/>
              <a:gd name="connsiteY20" fmla="*/ 7185250 h 7193409"/>
              <a:gd name="connsiteX21" fmla="*/ 10387127 w 12460960"/>
              <a:gd name="connsiteY21" fmla="*/ 7125372 h 7193409"/>
              <a:gd name="connsiteX22" fmla="*/ 10207523 w 12460960"/>
              <a:gd name="connsiteY22" fmla="*/ 7005618 h 7193409"/>
              <a:gd name="connsiteX23" fmla="*/ 10387127 w 12460960"/>
              <a:gd name="connsiteY23" fmla="*/ 6825987 h 7193409"/>
              <a:gd name="connsiteX24" fmla="*/ 10806204 w 12460960"/>
              <a:gd name="connsiteY24" fmla="*/ 6796048 h 7193409"/>
              <a:gd name="connsiteX25" fmla="*/ 10686468 w 12460960"/>
              <a:gd name="connsiteY25" fmla="*/ 6616417 h 7193409"/>
              <a:gd name="connsiteX26" fmla="*/ 10566732 w 12460960"/>
              <a:gd name="connsiteY26" fmla="*/ 6287094 h 7193409"/>
              <a:gd name="connsiteX27" fmla="*/ 10387127 w 12460960"/>
              <a:gd name="connsiteY27" fmla="*/ 5778138 h 7193409"/>
              <a:gd name="connsiteX28" fmla="*/ 10267391 w 12460960"/>
              <a:gd name="connsiteY28" fmla="*/ 5418876 h 7193409"/>
              <a:gd name="connsiteX29" fmla="*/ 9968050 w 12460960"/>
              <a:gd name="connsiteY29" fmla="*/ 5059613 h 7193409"/>
              <a:gd name="connsiteX30" fmla="*/ 9818380 w 12460960"/>
              <a:gd name="connsiteY30" fmla="*/ 5089552 h 7193409"/>
              <a:gd name="connsiteX31" fmla="*/ 9608841 w 12460960"/>
              <a:gd name="connsiteY31" fmla="*/ 5089552 h 7193409"/>
              <a:gd name="connsiteX32" fmla="*/ 9279566 w 12460960"/>
              <a:gd name="connsiteY32" fmla="*/ 5119490 h 7193409"/>
              <a:gd name="connsiteX33" fmla="*/ 9159830 w 12460960"/>
              <a:gd name="connsiteY33" fmla="*/ 5179368 h 7193409"/>
              <a:gd name="connsiteX34" fmla="*/ 9040093 w 12460960"/>
              <a:gd name="connsiteY34" fmla="*/ 5119490 h 7193409"/>
              <a:gd name="connsiteX35" fmla="*/ 8890423 w 12460960"/>
              <a:gd name="connsiteY35" fmla="*/ 5358998 h 7193409"/>
              <a:gd name="connsiteX36" fmla="*/ 8591082 w 12460960"/>
              <a:gd name="connsiteY36" fmla="*/ 5867954 h 7193409"/>
              <a:gd name="connsiteX37" fmla="*/ 8201939 w 12460960"/>
              <a:gd name="connsiteY37" fmla="*/ 6376909 h 7193409"/>
              <a:gd name="connsiteX38" fmla="*/ 8261807 w 12460960"/>
              <a:gd name="connsiteY38" fmla="*/ 6436786 h 7193409"/>
              <a:gd name="connsiteX39" fmla="*/ 8231873 w 12460960"/>
              <a:gd name="connsiteY39" fmla="*/ 6556540 h 7193409"/>
              <a:gd name="connsiteX40" fmla="*/ 7992401 w 12460960"/>
              <a:gd name="connsiteY40" fmla="*/ 6556540 h 7193409"/>
              <a:gd name="connsiteX41" fmla="*/ 7693059 w 12460960"/>
              <a:gd name="connsiteY41" fmla="*/ 6616417 h 7193409"/>
              <a:gd name="connsiteX42" fmla="*/ 6705235 w 12460960"/>
              <a:gd name="connsiteY42" fmla="*/ 6556540 h 7193409"/>
              <a:gd name="connsiteX43" fmla="*/ 6555565 w 12460960"/>
              <a:gd name="connsiteY43" fmla="*/ 6466724 h 7193409"/>
              <a:gd name="connsiteX44" fmla="*/ 6645367 w 12460960"/>
              <a:gd name="connsiteY44" fmla="*/ 6317032 h 7193409"/>
              <a:gd name="connsiteX45" fmla="*/ 6884840 w 12460960"/>
              <a:gd name="connsiteY45" fmla="*/ 6227216 h 7193409"/>
              <a:gd name="connsiteX46" fmla="*/ 7214114 w 12460960"/>
              <a:gd name="connsiteY46" fmla="*/ 6137400 h 7193409"/>
              <a:gd name="connsiteX47" fmla="*/ 7244049 w 12460960"/>
              <a:gd name="connsiteY47" fmla="*/ 5897892 h 7193409"/>
              <a:gd name="connsiteX48" fmla="*/ 7244049 w 12460960"/>
              <a:gd name="connsiteY48" fmla="*/ 5568568 h 7193409"/>
              <a:gd name="connsiteX49" fmla="*/ 7393719 w 12460960"/>
              <a:gd name="connsiteY49" fmla="*/ 4820105 h 7193409"/>
              <a:gd name="connsiteX50" fmla="*/ 7244049 w 12460960"/>
              <a:gd name="connsiteY50" fmla="*/ 4760228 h 7193409"/>
              <a:gd name="connsiteX51" fmla="*/ 7214114 w 12460960"/>
              <a:gd name="connsiteY51" fmla="*/ 4730289 h 7193409"/>
              <a:gd name="connsiteX52" fmla="*/ 6735169 w 12460960"/>
              <a:gd name="connsiteY52" fmla="*/ 4640474 h 7193409"/>
              <a:gd name="connsiteX53" fmla="*/ 6555565 w 12460960"/>
              <a:gd name="connsiteY53" fmla="*/ 4909920 h 7193409"/>
              <a:gd name="connsiteX54" fmla="*/ 6375960 w 12460960"/>
              <a:gd name="connsiteY54" fmla="*/ 5179368 h 7193409"/>
              <a:gd name="connsiteX55" fmla="*/ 6226290 w 12460960"/>
              <a:gd name="connsiteY55" fmla="*/ 5358998 h 7193409"/>
              <a:gd name="connsiteX56" fmla="*/ 5956883 w 12460960"/>
              <a:gd name="connsiteY56" fmla="*/ 5568568 h 7193409"/>
              <a:gd name="connsiteX57" fmla="*/ 5687477 w 12460960"/>
              <a:gd name="connsiteY57" fmla="*/ 5628446 h 7193409"/>
              <a:gd name="connsiteX58" fmla="*/ 5687477 w 12460960"/>
              <a:gd name="connsiteY58" fmla="*/ 5867954 h 7193409"/>
              <a:gd name="connsiteX59" fmla="*/ 5477938 w 12460960"/>
              <a:gd name="connsiteY59" fmla="*/ 6077524 h 7193409"/>
              <a:gd name="connsiteX60" fmla="*/ 5388135 w 12460960"/>
              <a:gd name="connsiteY60" fmla="*/ 6257154 h 7193409"/>
              <a:gd name="connsiteX61" fmla="*/ 5118729 w 12460960"/>
              <a:gd name="connsiteY61" fmla="*/ 6346970 h 7193409"/>
              <a:gd name="connsiteX62" fmla="*/ 4879256 w 12460960"/>
              <a:gd name="connsiteY62" fmla="*/ 6466724 h 7193409"/>
              <a:gd name="connsiteX63" fmla="*/ 4609850 w 12460960"/>
              <a:gd name="connsiteY63" fmla="*/ 6466724 h 7193409"/>
              <a:gd name="connsiteX64" fmla="*/ 4460179 w 12460960"/>
              <a:gd name="connsiteY64" fmla="*/ 6646356 h 7193409"/>
              <a:gd name="connsiteX65" fmla="*/ 4071036 w 12460960"/>
              <a:gd name="connsiteY65" fmla="*/ 6796048 h 7193409"/>
              <a:gd name="connsiteX66" fmla="*/ 3562156 w 12460960"/>
              <a:gd name="connsiteY66" fmla="*/ 6586478 h 7193409"/>
              <a:gd name="connsiteX67" fmla="*/ 3741761 w 12460960"/>
              <a:gd name="connsiteY67" fmla="*/ 6227216 h 7193409"/>
              <a:gd name="connsiteX68" fmla="*/ 4011168 w 12460960"/>
              <a:gd name="connsiteY68" fmla="*/ 5688322 h 7193409"/>
              <a:gd name="connsiteX69" fmla="*/ 4430245 w 12460960"/>
              <a:gd name="connsiteY69" fmla="*/ 5209306 h 7193409"/>
              <a:gd name="connsiteX70" fmla="*/ 4280574 w 12460960"/>
              <a:gd name="connsiteY70" fmla="*/ 4939859 h 7193409"/>
              <a:gd name="connsiteX71" fmla="*/ 4011168 w 12460960"/>
              <a:gd name="connsiteY71" fmla="*/ 4460842 h 7193409"/>
              <a:gd name="connsiteX72" fmla="*/ 3622024 w 12460960"/>
              <a:gd name="connsiteY72" fmla="*/ 3562686 h 7193409"/>
              <a:gd name="connsiteX73" fmla="*/ 3412486 w 12460960"/>
              <a:gd name="connsiteY73" fmla="*/ 3083670 h 7193409"/>
              <a:gd name="connsiteX74" fmla="*/ 3262816 w 12460960"/>
              <a:gd name="connsiteY74" fmla="*/ 3023793 h 7193409"/>
              <a:gd name="connsiteX75" fmla="*/ 2813804 w 12460960"/>
              <a:gd name="connsiteY75" fmla="*/ 2784284 h 7193409"/>
              <a:gd name="connsiteX76" fmla="*/ 2724002 w 12460960"/>
              <a:gd name="connsiteY76" fmla="*/ 2694469 h 7193409"/>
              <a:gd name="connsiteX77" fmla="*/ 2574332 w 12460960"/>
              <a:gd name="connsiteY77" fmla="*/ 2634592 h 7193409"/>
              <a:gd name="connsiteX78" fmla="*/ 2544397 w 12460960"/>
              <a:gd name="connsiteY78" fmla="*/ 2604653 h 7193409"/>
              <a:gd name="connsiteX79" fmla="*/ 2245057 w 12460960"/>
              <a:gd name="connsiteY79" fmla="*/ 2544776 h 7193409"/>
              <a:gd name="connsiteX80" fmla="*/ 1766111 w 12460960"/>
              <a:gd name="connsiteY80" fmla="*/ 2484899 h 7193409"/>
              <a:gd name="connsiteX81" fmla="*/ 1406902 w 12460960"/>
              <a:gd name="connsiteY81" fmla="*/ 2454960 h 7193409"/>
              <a:gd name="connsiteX82" fmla="*/ 1137496 w 12460960"/>
              <a:gd name="connsiteY82" fmla="*/ 2275329 h 7193409"/>
              <a:gd name="connsiteX83" fmla="*/ 808220 w 12460960"/>
              <a:gd name="connsiteY83" fmla="*/ 2185514 h 7193409"/>
              <a:gd name="connsiteX84" fmla="*/ 508880 w 12460960"/>
              <a:gd name="connsiteY84" fmla="*/ 2155575 h 7193409"/>
              <a:gd name="connsiteX85" fmla="*/ 299341 w 12460960"/>
              <a:gd name="connsiteY85" fmla="*/ 2005882 h 7193409"/>
              <a:gd name="connsiteX86" fmla="*/ 209539 w 12460960"/>
              <a:gd name="connsiteY86" fmla="*/ 1856190 h 7193409"/>
              <a:gd name="connsiteX87" fmla="*/ 59868 w 12460960"/>
              <a:gd name="connsiteY87" fmla="*/ 1736435 h 7193409"/>
              <a:gd name="connsiteX88" fmla="*/ 89803 w 12460960"/>
              <a:gd name="connsiteY88" fmla="*/ 1556804 h 7193409"/>
              <a:gd name="connsiteX89" fmla="*/ 0 w 12460960"/>
              <a:gd name="connsiteY89" fmla="*/ 1377173 h 7193409"/>
              <a:gd name="connsiteX90" fmla="*/ 89803 w 12460960"/>
              <a:gd name="connsiteY90" fmla="*/ 1407112 h 7193409"/>
              <a:gd name="connsiteX91" fmla="*/ 89803 w 12460960"/>
              <a:gd name="connsiteY91" fmla="*/ 1317296 h 7193409"/>
              <a:gd name="connsiteX92" fmla="*/ 29934 w 12460960"/>
              <a:gd name="connsiteY92" fmla="*/ 1317296 h 7193409"/>
              <a:gd name="connsiteX93" fmla="*/ 59868 w 12460960"/>
              <a:gd name="connsiteY93" fmla="*/ 1287357 h 7193409"/>
              <a:gd name="connsiteX94" fmla="*/ 299341 w 12460960"/>
              <a:gd name="connsiteY94" fmla="*/ 1197542 h 7193409"/>
              <a:gd name="connsiteX95" fmla="*/ 628616 w 12460960"/>
              <a:gd name="connsiteY95" fmla="*/ 1077788 h 7193409"/>
              <a:gd name="connsiteX96" fmla="*/ 748352 w 12460960"/>
              <a:gd name="connsiteY96" fmla="*/ 987972 h 7193409"/>
              <a:gd name="connsiteX97" fmla="*/ 808220 w 12460960"/>
              <a:gd name="connsiteY97" fmla="*/ 958033 h 7193409"/>
              <a:gd name="connsiteX98" fmla="*/ 957891 w 12460960"/>
              <a:gd name="connsiteY98" fmla="*/ 658648 h 7193409"/>
              <a:gd name="connsiteX99" fmla="*/ 1646375 w 12460960"/>
              <a:gd name="connsiteY99" fmla="*/ 389201 h 7193409"/>
              <a:gd name="connsiteX100" fmla="*/ 2484529 w 12460960"/>
              <a:gd name="connsiteY100" fmla="*/ 269447 h 7193409"/>
              <a:gd name="connsiteX101" fmla="*/ 2634200 w 12460960"/>
              <a:gd name="connsiteY101" fmla="*/ 269447 h 7193409"/>
              <a:gd name="connsiteX102" fmla="*/ 2813804 w 12460960"/>
              <a:gd name="connsiteY102" fmla="*/ 89816 h 7193409"/>
              <a:gd name="connsiteX103" fmla="*/ 3053277 w 12460960"/>
              <a:gd name="connsiteY103" fmla="*/ 89816 h 7193409"/>
              <a:gd name="connsiteX104" fmla="*/ 3232881 w 12460960"/>
              <a:gd name="connsiteY104" fmla="*/ 269447 h 7193409"/>
              <a:gd name="connsiteX105" fmla="*/ 4011168 w 12460960"/>
              <a:gd name="connsiteY105" fmla="*/ 179631 h 7193409"/>
              <a:gd name="connsiteX106" fmla="*/ 4520047 w 12460960"/>
              <a:gd name="connsiteY106" fmla="*/ 119754 h 7193409"/>
              <a:gd name="connsiteX107" fmla="*/ 4849322 w 12460960"/>
              <a:gd name="connsiteY107" fmla="*/ 89816 h 7193409"/>
              <a:gd name="connsiteX108" fmla="*/ 5358202 w 12460960"/>
              <a:gd name="connsiteY108" fmla="*/ 119754 h 7193409"/>
              <a:gd name="connsiteX109" fmla="*/ 5777279 w 12460960"/>
              <a:gd name="connsiteY109" fmla="*/ 209570 h 7193409"/>
              <a:gd name="connsiteX110" fmla="*/ 6106554 w 12460960"/>
              <a:gd name="connsiteY110" fmla="*/ 299386 h 7193409"/>
              <a:gd name="connsiteX111" fmla="*/ 6495696 w 12460960"/>
              <a:gd name="connsiteY111" fmla="*/ 269447 h 7193409"/>
              <a:gd name="connsiteX112" fmla="*/ 7722993 w 12460960"/>
              <a:gd name="connsiteY112" fmla="*/ 89816 h 7193409"/>
              <a:gd name="connsiteX113" fmla="*/ 8860489 w 12460960"/>
              <a:gd name="connsiteY113" fmla="*/ 0 h 719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2460960" h="7193409">
                <a:moveTo>
                  <a:pt x="8860489" y="0"/>
                </a:moveTo>
                <a:cubicBezTo>
                  <a:pt x="8980225" y="0"/>
                  <a:pt x="9099962" y="0"/>
                  <a:pt x="9219698" y="0"/>
                </a:cubicBezTo>
                <a:cubicBezTo>
                  <a:pt x="9429236" y="29939"/>
                  <a:pt x="9638775" y="59877"/>
                  <a:pt x="9818380" y="149693"/>
                </a:cubicBezTo>
                <a:cubicBezTo>
                  <a:pt x="9997984" y="209570"/>
                  <a:pt x="10177589" y="269447"/>
                  <a:pt x="10327259" y="359263"/>
                </a:cubicBezTo>
                <a:cubicBezTo>
                  <a:pt x="10446995" y="449078"/>
                  <a:pt x="10566732" y="479017"/>
                  <a:pt x="10656534" y="538894"/>
                </a:cubicBezTo>
                <a:cubicBezTo>
                  <a:pt x="10776270" y="628710"/>
                  <a:pt x="10896007" y="658648"/>
                  <a:pt x="10985809" y="748464"/>
                </a:cubicBezTo>
                <a:cubicBezTo>
                  <a:pt x="11135479" y="838279"/>
                  <a:pt x="11225281" y="958033"/>
                  <a:pt x="11374952" y="1047849"/>
                </a:cubicBezTo>
                <a:cubicBezTo>
                  <a:pt x="11524622" y="1137665"/>
                  <a:pt x="11704227" y="1287357"/>
                  <a:pt x="11823963" y="1437050"/>
                </a:cubicBezTo>
                <a:cubicBezTo>
                  <a:pt x="12003568" y="1706497"/>
                  <a:pt x="12183172" y="1975944"/>
                  <a:pt x="12302908" y="2275329"/>
                </a:cubicBezTo>
                <a:cubicBezTo>
                  <a:pt x="12392711" y="2514837"/>
                  <a:pt x="12362777" y="2754346"/>
                  <a:pt x="12422645" y="2993854"/>
                </a:cubicBezTo>
                <a:cubicBezTo>
                  <a:pt x="12422645" y="3113608"/>
                  <a:pt x="12482513" y="3203424"/>
                  <a:pt x="12452579" y="3323178"/>
                </a:cubicBezTo>
                <a:cubicBezTo>
                  <a:pt x="12422645" y="3592625"/>
                  <a:pt x="12332843" y="3862072"/>
                  <a:pt x="12302908" y="4131518"/>
                </a:cubicBezTo>
                <a:cubicBezTo>
                  <a:pt x="12243040" y="4281211"/>
                  <a:pt x="12213106" y="4430904"/>
                  <a:pt x="12183172" y="4610535"/>
                </a:cubicBezTo>
                <a:cubicBezTo>
                  <a:pt x="12183172" y="4640474"/>
                  <a:pt x="12123304" y="4700350"/>
                  <a:pt x="12123304" y="4730289"/>
                </a:cubicBezTo>
                <a:cubicBezTo>
                  <a:pt x="12123304" y="4879982"/>
                  <a:pt x="12123304" y="5029674"/>
                  <a:pt x="12123304" y="5179368"/>
                </a:cubicBezTo>
                <a:cubicBezTo>
                  <a:pt x="12153238" y="5299122"/>
                  <a:pt x="12123304" y="5448814"/>
                  <a:pt x="12123304" y="5568568"/>
                </a:cubicBezTo>
                <a:cubicBezTo>
                  <a:pt x="12093370" y="5897892"/>
                  <a:pt x="12093370" y="6227216"/>
                  <a:pt x="11973634" y="6496663"/>
                </a:cubicBezTo>
                <a:cubicBezTo>
                  <a:pt x="11943699" y="6586478"/>
                  <a:pt x="11943699" y="6676294"/>
                  <a:pt x="11883831" y="6706233"/>
                </a:cubicBezTo>
                <a:cubicBezTo>
                  <a:pt x="11794029" y="6766110"/>
                  <a:pt x="11704227" y="6825987"/>
                  <a:pt x="11644359" y="6915802"/>
                </a:cubicBezTo>
                <a:cubicBezTo>
                  <a:pt x="11614425" y="6975680"/>
                  <a:pt x="11584490" y="7035557"/>
                  <a:pt x="11524622" y="7065496"/>
                </a:cubicBezTo>
                <a:cubicBezTo>
                  <a:pt x="11345018" y="7125372"/>
                  <a:pt x="11195347" y="7155311"/>
                  <a:pt x="11015743" y="7185250"/>
                </a:cubicBezTo>
                <a:cubicBezTo>
                  <a:pt x="10806204" y="7215188"/>
                  <a:pt x="10596666" y="7155311"/>
                  <a:pt x="10387127" y="7125372"/>
                </a:cubicBezTo>
                <a:cubicBezTo>
                  <a:pt x="10327259" y="7095434"/>
                  <a:pt x="10237457" y="7095434"/>
                  <a:pt x="10207523" y="7005618"/>
                </a:cubicBezTo>
                <a:cubicBezTo>
                  <a:pt x="10207523" y="6915802"/>
                  <a:pt x="10297325" y="6855926"/>
                  <a:pt x="10387127" y="6825987"/>
                </a:cubicBezTo>
                <a:cubicBezTo>
                  <a:pt x="10536798" y="6796048"/>
                  <a:pt x="10656534" y="6796048"/>
                  <a:pt x="10806204" y="6796048"/>
                </a:cubicBezTo>
                <a:cubicBezTo>
                  <a:pt x="10836138" y="6706233"/>
                  <a:pt x="10746336" y="6646356"/>
                  <a:pt x="10686468" y="6616417"/>
                </a:cubicBezTo>
                <a:cubicBezTo>
                  <a:pt x="10626600" y="6526602"/>
                  <a:pt x="10596666" y="6406848"/>
                  <a:pt x="10566732" y="6287094"/>
                </a:cubicBezTo>
                <a:cubicBezTo>
                  <a:pt x="10506863" y="6137400"/>
                  <a:pt x="10446995" y="5957770"/>
                  <a:pt x="10387127" y="5778138"/>
                </a:cubicBezTo>
                <a:cubicBezTo>
                  <a:pt x="10327259" y="5658384"/>
                  <a:pt x="10327259" y="5538630"/>
                  <a:pt x="10267391" y="5418876"/>
                </a:cubicBezTo>
                <a:cubicBezTo>
                  <a:pt x="10177589" y="5299122"/>
                  <a:pt x="10087786" y="5179368"/>
                  <a:pt x="9968050" y="5059613"/>
                </a:cubicBezTo>
                <a:cubicBezTo>
                  <a:pt x="9908182" y="5029674"/>
                  <a:pt x="9848314" y="5059613"/>
                  <a:pt x="9818380" y="5089552"/>
                </a:cubicBezTo>
                <a:cubicBezTo>
                  <a:pt x="9728577" y="5119490"/>
                  <a:pt x="9668709" y="5089552"/>
                  <a:pt x="9608841" y="5089552"/>
                </a:cubicBezTo>
                <a:cubicBezTo>
                  <a:pt x="9489105" y="5089552"/>
                  <a:pt x="9369368" y="5119490"/>
                  <a:pt x="9279566" y="5119490"/>
                </a:cubicBezTo>
                <a:cubicBezTo>
                  <a:pt x="9219698" y="5119490"/>
                  <a:pt x="9189764" y="5179368"/>
                  <a:pt x="9159830" y="5179368"/>
                </a:cubicBezTo>
                <a:cubicBezTo>
                  <a:pt x="9129896" y="5179368"/>
                  <a:pt x="9070027" y="5089552"/>
                  <a:pt x="9040093" y="5119490"/>
                </a:cubicBezTo>
                <a:cubicBezTo>
                  <a:pt x="8950291" y="5209306"/>
                  <a:pt x="8920357" y="5269183"/>
                  <a:pt x="8890423" y="5358998"/>
                </a:cubicBezTo>
                <a:cubicBezTo>
                  <a:pt x="8800621" y="5538630"/>
                  <a:pt x="8680884" y="5688322"/>
                  <a:pt x="8591082" y="5867954"/>
                </a:cubicBezTo>
                <a:cubicBezTo>
                  <a:pt x="8501280" y="6047585"/>
                  <a:pt x="8411478" y="6257154"/>
                  <a:pt x="8201939" y="6376909"/>
                </a:cubicBezTo>
                <a:cubicBezTo>
                  <a:pt x="8231873" y="6406848"/>
                  <a:pt x="8231873" y="6406848"/>
                  <a:pt x="8261807" y="6436786"/>
                </a:cubicBezTo>
                <a:cubicBezTo>
                  <a:pt x="8231873" y="6466724"/>
                  <a:pt x="8201939" y="6496663"/>
                  <a:pt x="8231873" y="6556540"/>
                </a:cubicBezTo>
                <a:cubicBezTo>
                  <a:pt x="8142071" y="6556540"/>
                  <a:pt x="8082203" y="6556540"/>
                  <a:pt x="7992401" y="6556540"/>
                </a:cubicBezTo>
                <a:cubicBezTo>
                  <a:pt x="7902598" y="6586478"/>
                  <a:pt x="7782862" y="6616417"/>
                  <a:pt x="7693059" y="6616417"/>
                </a:cubicBezTo>
                <a:cubicBezTo>
                  <a:pt x="7363785" y="6616417"/>
                  <a:pt x="7004576" y="6646356"/>
                  <a:pt x="6705235" y="6556540"/>
                </a:cubicBezTo>
                <a:cubicBezTo>
                  <a:pt x="6645367" y="6526602"/>
                  <a:pt x="6585499" y="6496663"/>
                  <a:pt x="6555565" y="6466724"/>
                </a:cubicBezTo>
                <a:cubicBezTo>
                  <a:pt x="6495696" y="6376909"/>
                  <a:pt x="6585499" y="6346970"/>
                  <a:pt x="6645367" y="6317032"/>
                </a:cubicBezTo>
                <a:cubicBezTo>
                  <a:pt x="6705235" y="6287094"/>
                  <a:pt x="6795037" y="6227216"/>
                  <a:pt x="6884840" y="6227216"/>
                </a:cubicBezTo>
                <a:cubicBezTo>
                  <a:pt x="7004576" y="6227216"/>
                  <a:pt x="7154246" y="6257154"/>
                  <a:pt x="7214114" y="6137400"/>
                </a:cubicBezTo>
                <a:cubicBezTo>
                  <a:pt x="7273983" y="6077524"/>
                  <a:pt x="7244049" y="5987708"/>
                  <a:pt x="7244049" y="5897892"/>
                </a:cubicBezTo>
                <a:cubicBezTo>
                  <a:pt x="7244049" y="5808076"/>
                  <a:pt x="7244049" y="5688322"/>
                  <a:pt x="7244049" y="5568568"/>
                </a:cubicBezTo>
                <a:cubicBezTo>
                  <a:pt x="7273983" y="5329060"/>
                  <a:pt x="7363785" y="5059613"/>
                  <a:pt x="7393719" y="4820105"/>
                </a:cubicBezTo>
                <a:cubicBezTo>
                  <a:pt x="7363785" y="4790166"/>
                  <a:pt x="7303917" y="4760228"/>
                  <a:pt x="7244049" y="4760228"/>
                </a:cubicBezTo>
                <a:cubicBezTo>
                  <a:pt x="7214114" y="4760228"/>
                  <a:pt x="7214114" y="4730289"/>
                  <a:pt x="7214114" y="4730289"/>
                </a:cubicBezTo>
                <a:cubicBezTo>
                  <a:pt x="7064444" y="4730289"/>
                  <a:pt x="6914774" y="4640474"/>
                  <a:pt x="6735169" y="4640474"/>
                </a:cubicBezTo>
                <a:cubicBezTo>
                  <a:pt x="6675301" y="4730289"/>
                  <a:pt x="6615433" y="4820105"/>
                  <a:pt x="6555565" y="4909920"/>
                </a:cubicBezTo>
                <a:cubicBezTo>
                  <a:pt x="6495696" y="4999736"/>
                  <a:pt x="6465762" y="5119490"/>
                  <a:pt x="6375960" y="5179368"/>
                </a:cubicBezTo>
                <a:cubicBezTo>
                  <a:pt x="6316092" y="5239244"/>
                  <a:pt x="6256224" y="5299122"/>
                  <a:pt x="6226290" y="5358998"/>
                </a:cubicBezTo>
                <a:cubicBezTo>
                  <a:pt x="6136487" y="5418876"/>
                  <a:pt x="6046685" y="5508692"/>
                  <a:pt x="5956883" y="5568568"/>
                </a:cubicBezTo>
                <a:cubicBezTo>
                  <a:pt x="5867081" y="5598507"/>
                  <a:pt x="5777279" y="5598507"/>
                  <a:pt x="5687477" y="5628446"/>
                </a:cubicBezTo>
                <a:cubicBezTo>
                  <a:pt x="5717410" y="5718261"/>
                  <a:pt x="5747344" y="5778138"/>
                  <a:pt x="5687477" y="5867954"/>
                </a:cubicBezTo>
                <a:cubicBezTo>
                  <a:pt x="5687477" y="5957770"/>
                  <a:pt x="5567740" y="6017646"/>
                  <a:pt x="5477938" y="6077524"/>
                </a:cubicBezTo>
                <a:cubicBezTo>
                  <a:pt x="5448004" y="6137400"/>
                  <a:pt x="5448004" y="6197278"/>
                  <a:pt x="5388135" y="6257154"/>
                </a:cubicBezTo>
                <a:cubicBezTo>
                  <a:pt x="5298333" y="6287094"/>
                  <a:pt x="5208531" y="6317032"/>
                  <a:pt x="5118729" y="6346970"/>
                </a:cubicBezTo>
                <a:cubicBezTo>
                  <a:pt x="5058860" y="6406848"/>
                  <a:pt x="4969058" y="6436786"/>
                  <a:pt x="4879256" y="6466724"/>
                </a:cubicBezTo>
                <a:cubicBezTo>
                  <a:pt x="4789454" y="6466724"/>
                  <a:pt x="4699651" y="6466724"/>
                  <a:pt x="4609850" y="6466724"/>
                </a:cubicBezTo>
                <a:cubicBezTo>
                  <a:pt x="4549981" y="6526602"/>
                  <a:pt x="4549981" y="6586478"/>
                  <a:pt x="4460179" y="6646356"/>
                </a:cubicBezTo>
                <a:cubicBezTo>
                  <a:pt x="4340443" y="6706233"/>
                  <a:pt x="4220706" y="6796048"/>
                  <a:pt x="4071036" y="6796048"/>
                </a:cubicBezTo>
                <a:cubicBezTo>
                  <a:pt x="3891431" y="6796048"/>
                  <a:pt x="3681893" y="6736172"/>
                  <a:pt x="3562156" y="6586478"/>
                </a:cubicBezTo>
                <a:cubicBezTo>
                  <a:pt x="3532222" y="6436786"/>
                  <a:pt x="3651958" y="6346970"/>
                  <a:pt x="3741761" y="6227216"/>
                </a:cubicBezTo>
                <a:cubicBezTo>
                  <a:pt x="3891431" y="6077524"/>
                  <a:pt x="3891431" y="5867954"/>
                  <a:pt x="4011168" y="5688322"/>
                </a:cubicBezTo>
                <a:cubicBezTo>
                  <a:pt x="4160838" y="5538630"/>
                  <a:pt x="4310508" y="5388937"/>
                  <a:pt x="4430245" y="5209306"/>
                </a:cubicBezTo>
                <a:cubicBezTo>
                  <a:pt x="4430245" y="5119490"/>
                  <a:pt x="4310508" y="5029674"/>
                  <a:pt x="4280574" y="4939859"/>
                </a:cubicBezTo>
                <a:cubicBezTo>
                  <a:pt x="4220706" y="4790166"/>
                  <a:pt x="4100970" y="4640474"/>
                  <a:pt x="4011168" y="4460842"/>
                </a:cubicBezTo>
                <a:cubicBezTo>
                  <a:pt x="3831563" y="4191396"/>
                  <a:pt x="3801629" y="3832133"/>
                  <a:pt x="3622024" y="3562686"/>
                </a:cubicBezTo>
                <a:cubicBezTo>
                  <a:pt x="3562156" y="3412994"/>
                  <a:pt x="3502288" y="3233362"/>
                  <a:pt x="3412486" y="3083670"/>
                </a:cubicBezTo>
                <a:cubicBezTo>
                  <a:pt x="3382552" y="3053731"/>
                  <a:pt x="3322683" y="3023793"/>
                  <a:pt x="3262816" y="3023793"/>
                </a:cubicBezTo>
                <a:cubicBezTo>
                  <a:pt x="3113145" y="2933977"/>
                  <a:pt x="2963474" y="2874100"/>
                  <a:pt x="2813804" y="2784284"/>
                </a:cubicBezTo>
                <a:cubicBezTo>
                  <a:pt x="2753936" y="2784284"/>
                  <a:pt x="2753936" y="2694469"/>
                  <a:pt x="2724002" y="2694469"/>
                </a:cubicBezTo>
                <a:cubicBezTo>
                  <a:pt x="2664134" y="2664530"/>
                  <a:pt x="2604266" y="2664530"/>
                  <a:pt x="2574332" y="2634592"/>
                </a:cubicBezTo>
                <a:cubicBezTo>
                  <a:pt x="2574332" y="2634592"/>
                  <a:pt x="2544397" y="2604653"/>
                  <a:pt x="2544397" y="2604653"/>
                </a:cubicBezTo>
                <a:cubicBezTo>
                  <a:pt x="2454595" y="2604653"/>
                  <a:pt x="2334859" y="2544776"/>
                  <a:pt x="2245057" y="2544776"/>
                </a:cubicBezTo>
                <a:cubicBezTo>
                  <a:pt x="2065452" y="2544776"/>
                  <a:pt x="1915782" y="2514837"/>
                  <a:pt x="1766111" y="2484899"/>
                </a:cubicBezTo>
                <a:cubicBezTo>
                  <a:pt x="1646375" y="2484899"/>
                  <a:pt x="1526638" y="2484899"/>
                  <a:pt x="1406902" y="2454960"/>
                </a:cubicBezTo>
                <a:cubicBezTo>
                  <a:pt x="1287166" y="2425022"/>
                  <a:pt x="1227298" y="2335206"/>
                  <a:pt x="1137496" y="2275329"/>
                </a:cubicBezTo>
                <a:cubicBezTo>
                  <a:pt x="1047693" y="2215452"/>
                  <a:pt x="927957" y="2215452"/>
                  <a:pt x="808220" y="2185514"/>
                </a:cubicBezTo>
                <a:cubicBezTo>
                  <a:pt x="718418" y="2185514"/>
                  <a:pt x="598682" y="2215452"/>
                  <a:pt x="508880" y="2155575"/>
                </a:cubicBezTo>
                <a:cubicBezTo>
                  <a:pt x="419078" y="2095698"/>
                  <a:pt x="359209" y="2065759"/>
                  <a:pt x="299341" y="2005882"/>
                </a:cubicBezTo>
                <a:cubicBezTo>
                  <a:pt x="239473" y="1975944"/>
                  <a:pt x="239473" y="1886128"/>
                  <a:pt x="209539" y="1856190"/>
                </a:cubicBezTo>
                <a:cubicBezTo>
                  <a:pt x="149671" y="1796313"/>
                  <a:pt x="119737" y="1796313"/>
                  <a:pt x="59868" y="1736435"/>
                </a:cubicBezTo>
                <a:cubicBezTo>
                  <a:pt x="89803" y="1676558"/>
                  <a:pt x="89803" y="1616681"/>
                  <a:pt x="89803" y="1556804"/>
                </a:cubicBezTo>
                <a:cubicBezTo>
                  <a:pt x="59868" y="1496927"/>
                  <a:pt x="29934" y="1437050"/>
                  <a:pt x="0" y="1377173"/>
                </a:cubicBezTo>
                <a:cubicBezTo>
                  <a:pt x="29934" y="1377173"/>
                  <a:pt x="59868" y="1377173"/>
                  <a:pt x="89803" y="1407112"/>
                </a:cubicBezTo>
                <a:cubicBezTo>
                  <a:pt x="89803" y="1377173"/>
                  <a:pt x="89803" y="1347234"/>
                  <a:pt x="89803" y="1317296"/>
                </a:cubicBezTo>
                <a:cubicBezTo>
                  <a:pt x="89803" y="1317296"/>
                  <a:pt x="59868" y="1317296"/>
                  <a:pt x="29934" y="1317296"/>
                </a:cubicBezTo>
                <a:cubicBezTo>
                  <a:pt x="29934" y="1317296"/>
                  <a:pt x="29934" y="1287357"/>
                  <a:pt x="59868" y="1287357"/>
                </a:cubicBezTo>
                <a:cubicBezTo>
                  <a:pt x="149671" y="1257419"/>
                  <a:pt x="239473" y="1257419"/>
                  <a:pt x="299341" y="1197542"/>
                </a:cubicBezTo>
                <a:cubicBezTo>
                  <a:pt x="419078" y="1167603"/>
                  <a:pt x="508880" y="1107726"/>
                  <a:pt x="628616" y="1077788"/>
                </a:cubicBezTo>
                <a:cubicBezTo>
                  <a:pt x="688484" y="1077788"/>
                  <a:pt x="688484" y="1017911"/>
                  <a:pt x="748352" y="987972"/>
                </a:cubicBezTo>
                <a:cubicBezTo>
                  <a:pt x="778286" y="987972"/>
                  <a:pt x="808220" y="958033"/>
                  <a:pt x="808220" y="958033"/>
                </a:cubicBezTo>
                <a:cubicBezTo>
                  <a:pt x="868089" y="868218"/>
                  <a:pt x="868089" y="748464"/>
                  <a:pt x="957891" y="658648"/>
                </a:cubicBezTo>
                <a:cubicBezTo>
                  <a:pt x="1167430" y="508955"/>
                  <a:pt x="1406902" y="449078"/>
                  <a:pt x="1646375" y="389201"/>
                </a:cubicBezTo>
                <a:cubicBezTo>
                  <a:pt x="1915782" y="299386"/>
                  <a:pt x="2185189" y="239509"/>
                  <a:pt x="2484529" y="269447"/>
                </a:cubicBezTo>
                <a:cubicBezTo>
                  <a:pt x="2514463" y="269447"/>
                  <a:pt x="2574332" y="269447"/>
                  <a:pt x="2634200" y="269447"/>
                </a:cubicBezTo>
                <a:cubicBezTo>
                  <a:pt x="2694068" y="209570"/>
                  <a:pt x="2724002" y="119754"/>
                  <a:pt x="2813804" y="89816"/>
                </a:cubicBezTo>
                <a:cubicBezTo>
                  <a:pt x="2903607" y="59877"/>
                  <a:pt x="2993409" y="59877"/>
                  <a:pt x="3053277" y="89816"/>
                </a:cubicBezTo>
                <a:cubicBezTo>
                  <a:pt x="3143079" y="119754"/>
                  <a:pt x="3202947" y="179631"/>
                  <a:pt x="3232881" y="269447"/>
                </a:cubicBezTo>
                <a:cubicBezTo>
                  <a:pt x="3502288" y="239509"/>
                  <a:pt x="3771695" y="239509"/>
                  <a:pt x="4011168" y="179631"/>
                </a:cubicBezTo>
                <a:cubicBezTo>
                  <a:pt x="4190773" y="149693"/>
                  <a:pt x="4370377" y="119754"/>
                  <a:pt x="4520047" y="119754"/>
                </a:cubicBezTo>
                <a:cubicBezTo>
                  <a:pt x="4639783" y="119754"/>
                  <a:pt x="4729586" y="89816"/>
                  <a:pt x="4849322" y="89816"/>
                </a:cubicBezTo>
                <a:cubicBezTo>
                  <a:pt x="4998992" y="119754"/>
                  <a:pt x="5178597" y="119754"/>
                  <a:pt x="5358202" y="119754"/>
                </a:cubicBezTo>
                <a:cubicBezTo>
                  <a:pt x="5507872" y="149693"/>
                  <a:pt x="5627608" y="179631"/>
                  <a:pt x="5777279" y="209570"/>
                </a:cubicBezTo>
                <a:cubicBezTo>
                  <a:pt x="5897015" y="269447"/>
                  <a:pt x="5986817" y="329324"/>
                  <a:pt x="6106554" y="299386"/>
                </a:cubicBezTo>
                <a:cubicBezTo>
                  <a:pt x="6226290" y="269447"/>
                  <a:pt x="6375960" y="269447"/>
                  <a:pt x="6495696" y="269447"/>
                </a:cubicBezTo>
                <a:cubicBezTo>
                  <a:pt x="6914774" y="179631"/>
                  <a:pt x="7333851" y="119754"/>
                  <a:pt x="7722993" y="89816"/>
                </a:cubicBezTo>
                <a:cubicBezTo>
                  <a:pt x="8112137" y="89816"/>
                  <a:pt x="8471346" y="29939"/>
                  <a:pt x="88604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7883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427331" y="3765577"/>
            <a:ext cx="9234102" cy="7654521"/>
          </a:xfrm>
          <a:custGeom>
            <a:avLst/>
            <a:gdLst>
              <a:gd name="connsiteX0" fmla="*/ 865424 w 9234102"/>
              <a:gd name="connsiteY0" fmla="*/ 0 h 7654521"/>
              <a:gd name="connsiteX1" fmla="*/ 1081471 w 9234102"/>
              <a:gd name="connsiteY1" fmla="*/ 44487 h 7654521"/>
              <a:gd name="connsiteX2" fmla="*/ 1259393 w 9234102"/>
              <a:gd name="connsiteY2" fmla="*/ 120750 h 7654521"/>
              <a:gd name="connsiteX3" fmla="*/ 1564402 w 9234102"/>
              <a:gd name="connsiteY3" fmla="*/ 298697 h 7654521"/>
              <a:gd name="connsiteX4" fmla="*/ 1818576 w 9234102"/>
              <a:gd name="connsiteY4" fmla="*/ 374960 h 7654521"/>
              <a:gd name="connsiteX5" fmla="*/ 1971080 w 9234102"/>
              <a:gd name="connsiteY5" fmla="*/ 451222 h 7654521"/>
              <a:gd name="connsiteX6" fmla="*/ 2072750 w 9234102"/>
              <a:gd name="connsiteY6" fmla="*/ 502064 h 7654521"/>
              <a:gd name="connsiteX7" fmla="*/ 2199837 w 9234102"/>
              <a:gd name="connsiteY7" fmla="*/ 527485 h 7654521"/>
              <a:gd name="connsiteX8" fmla="*/ 2682767 w 9234102"/>
              <a:gd name="connsiteY8" fmla="*/ 629169 h 7654521"/>
              <a:gd name="connsiteX9" fmla="*/ 2759020 w 9234102"/>
              <a:gd name="connsiteY9" fmla="*/ 654590 h 7654521"/>
              <a:gd name="connsiteX10" fmla="*/ 2708185 w 9234102"/>
              <a:gd name="connsiteY10" fmla="*/ 705432 h 7654521"/>
              <a:gd name="connsiteX11" fmla="*/ 2504846 w 9234102"/>
              <a:gd name="connsiteY11" fmla="*/ 832537 h 7654521"/>
              <a:gd name="connsiteX12" fmla="*/ 2403176 w 9234102"/>
              <a:gd name="connsiteY12" fmla="*/ 908800 h 7654521"/>
              <a:gd name="connsiteX13" fmla="*/ 2682767 w 9234102"/>
              <a:gd name="connsiteY13" fmla="*/ 1137588 h 7654521"/>
              <a:gd name="connsiteX14" fmla="*/ 3038611 w 9234102"/>
              <a:gd name="connsiteY14" fmla="*/ 1315535 h 7654521"/>
              <a:gd name="connsiteX15" fmla="*/ 3343620 w 9234102"/>
              <a:gd name="connsiteY15" fmla="*/ 1340956 h 7654521"/>
              <a:gd name="connsiteX16" fmla="*/ 3572377 w 9234102"/>
              <a:gd name="connsiteY16" fmla="*/ 1315535 h 7654521"/>
              <a:gd name="connsiteX17" fmla="*/ 3775715 w 9234102"/>
              <a:gd name="connsiteY17" fmla="*/ 1417219 h 7654521"/>
              <a:gd name="connsiteX18" fmla="*/ 4233229 w 9234102"/>
              <a:gd name="connsiteY18" fmla="*/ 1468061 h 7654521"/>
              <a:gd name="connsiteX19" fmla="*/ 4258646 w 9234102"/>
              <a:gd name="connsiteY19" fmla="*/ 1493482 h 7654521"/>
              <a:gd name="connsiteX20" fmla="*/ 4716159 w 9234102"/>
              <a:gd name="connsiteY20" fmla="*/ 1493482 h 7654521"/>
              <a:gd name="connsiteX21" fmla="*/ 4995751 w 9234102"/>
              <a:gd name="connsiteY21" fmla="*/ 1518903 h 7654521"/>
              <a:gd name="connsiteX22" fmla="*/ 5707437 w 9234102"/>
              <a:gd name="connsiteY22" fmla="*/ 1493482 h 7654521"/>
              <a:gd name="connsiteX23" fmla="*/ 6139533 w 9234102"/>
              <a:gd name="connsiteY23" fmla="*/ 1518903 h 7654521"/>
              <a:gd name="connsiteX24" fmla="*/ 6647881 w 9234102"/>
              <a:gd name="connsiteY24" fmla="*/ 1620586 h 7654521"/>
              <a:gd name="connsiteX25" fmla="*/ 6927473 w 9234102"/>
              <a:gd name="connsiteY25" fmla="*/ 1722270 h 7654521"/>
              <a:gd name="connsiteX26" fmla="*/ 7512073 w 9234102"/>
              <a:gd name="connsiteY26" fmla="*/ 2078164 h 7654521"/>
              <a:gd name="connsiteX27" fmla="*/ 7740829 w 9234102"/>
              <a:gd name="connsiteY27" fmla="*/ 2256110 h 7654521"/>
              <a:gd name="connsiteX28" fmla="*/ 8071255 w 9234102"/>
              <a:gd name="connsiteY28" fmla="*/ 2637425 h 7654521"/>
              <a:gd name="connsiteX29" fmla="*/ 8198343 w 9234102"/>
              <a:gd name="connsiteY29" fmla="*/ 2942476 h 7654521"/>
              <a:gd name="connsiteX30" fmla="*/ 8376265 w 9234102"/>
              <a:gd name="connsiteY30" fmla="*/ 3298370 h 7654521"/>
              <a:gd name="connsiteX31" fmla="*/ 8503351 w 9234102"/>
              <a:gd name="connsiteY31" fmla="*/ 3552579 h 7654521"/>
              <a:gd name="connsiteX32" fmla="*/ 8528769 w 9234102"/>
              <a:gd name="connsiteY32" fmla="*/ 3654263 h 7654521"/>
              <a:gd name="connsiteX33" fmla="*/ 8554185 w 9234102"/>
              <a:gd name="connsiteY33" fmla="*/ 3857631 h 7654521"/>
              <a:gd name="connsiteX34" fmla="*/ 8630437 w 9234102"/>
              <a:gd name="connsiteY34" fmla="*/ 4188103 h 7654521"/>
              <a:gd name="connsiteX35" fmla="*/ 8681273 w 9234102"/>
              <a:gd name="connsiteY35" fmla="*/ 4315208 h 7654521"/>
              <a:gd name="connsiteX36" fmla="*/ 9011699 w 9234102"/>
              <a:gd name="connsiteY36" fmla="*/ 5052416 h 7654521"/>
              <a:gd name="connsiteX37" fmla="*/ 9113369 w 9234102"/>
              <a:gd name="connsiteY37" fmla="*/ 5281204 h 7654521"/>
              <a:gd name="connsiteX38" fmla="*/ 9113369 w 9234102"/>
              <a:gd name="connsiteY38" fmla="*/ 5382888 h 7654521"/>
              <a:gd name="connsiteX39" fmla="*/ 9164205 w 9234102"/>
              <a:gd name="connsiteY39" fmla="*/ 5560834 h 7654521"/>
              <a:gd name="connsiteX40" fmla="*/ 9215039 w 9234102"/>
              <a:gd name="connsiteY40" fmla="*/ 5662518 h 7654521"/>
              <a:gd name="connsiteX41" fmla="*/ 9215039 w 9234102"/>
              <a:gd name="connsiteY41" fmla="*/ 5713360 h 7654521"/>
              <a:gd name="connsiteX42" fmla="*/ 9189621 w 9234102"/>
              <a:gd name="connsiteY42" fmla="*/ 5713360 h 7654521"/>
              <a:gd name="connsiteX43" fmla="*/ 8986281 w 9234102"/>
              <a:gd name="connsiteY43" fmla="*/ 5662518 h 7654521"/>
              <a:gd name="connsiteX44" fmla="*/ 8859195 w 9234102"/>
              <a:gd name="connsiteY44" fmla="*/ 5586256 h 7654521"/>
              <a:gd name="connsiteX45" fmla="*/ 8757525 w 9234102"/>
              <a:gd name="connsiteY45" fmla="*/ 5535414 h 7654521"/>
              <a:gd name="connsiteX46" fmla="*/ 8732109 w 9234102"/>
              <a:gd name="connsiteY46" fmla="*/ 5509992 h 7654521"/>
              <a:gd name="connsiteX47" fmla="*/ 8655857 w 9234102"/>
              <a:gd name="connsiteY47" fmla="*/ 5433730 h 7654521"/>
              <a:gd name="connsiteX48" fmla="*/ 8605021 w 9234102"/>
              <a:gd name="connsiteY48" fmla="*/ 5484572 h 7654521"/>
              <a:gd name="connsiteX49" fmla="*/ 8554185 w 9234102"/>
              <a:gd name="connsiteY49" fmla="*/ 5459150 h 7654521"/>
              <a:gd name="connsiteX50" fmla="*/ 8605021 w 9234102"/>
              <a:gd name="connsiteY50" fmla="*/ 5509992 h 7654521"/>
              <a:gd name="connsiteX51" fmla="*/ 8859195 w 9234102"/>
              <a:gd name="connsiteY51" fmla="*/ 5687940 h 7654521"/>
              <a:gd name="connsiteX52" fmla="*/ 8910029 w 9234102"/>
              <a:gd name="connsiteY52" fmla="*/ 5815044 h 7654521"/>
              <a:gd name="connsiteX53" fmla="*/ 8910029 w 9234102"/>
              <a:gd name="connsiteY53" fmla="*/ 6069254 h 7654521"/>
              <a:gd name="connsiteX54" fmla="*/ 8884613 w 9234102"/>
              <a:gd name="connsiteY54" fmla="*/ 6475989 h 7654521"/>
              <a:gd name="connsiteX55" fmla="*/ 8884613 w 9234102"/>
              <a:gd name="connsiteY55" fmla="*/ 7213197 h 7654521"/>
              <a:gd name="connsiteX56" fmla="*/ 8757525 w 9234102"/>
              <a:gd name="connsiteY56" fmla="*/ 7492828 h 7654521"/>
              <a:gd name="connsiteX57" fmla="*/ 8706691 w 9234102"/>
              <a:gd name="connsiteY57" fmla="*/ 7518248 h 7654521"/>
              <a:gd name="connsiteX58" fmla="*/ 8503351 w 9234102"/>
              <a:gd name="connsiteY58" fmla="*/ 7543669 h 7654521"/>
              <a:gd name="connsiteX59" fmla="*/ 8300013 w 9234102"/>
              <a:gd name="connsiteY59" fmla="*/ 7543669 h 7654521"/>
              <a:gd name="connsiteX60" fmla="*/ 8172925 w 9234102"/>
              <a:gd name="connsiteY60" fmla="*/ 7467406 h 7654521"/>
              <a:gd name="connsiteX61" fmla="*/ 8249177 w 9234102"/>
              <a:gd name="connsiteY61" fmla="*/ 7264038 h 7654521"/>
              <a:gd name="connsiteX62" fmla="*/ 8452517 w 9234102"/>
              <a:gd name="connsiteY62" fmla="*/ 7035250 h 7654521"/>
              <a:gd name="connsiteX63" fmla="*/ 8503351 w 9234102"/>
              <a:gd name="connsiteY63" fmla="*/ 6908146 h 7654521"/>
              <a:gd name="connsiteX64" fmla="*/ 8554185 w 9234102"/>
              <a:gd name="connsiteY64" fmla="*/ 6577673 h 7654521"/>
              <a:gd name="connsiteX65" fmla="*/ 8528769 w 9234102"/>
              <a:gd name="connsiteY65" fmla="*/ 6374305 h 7654521"/>
              <a:gd name="connsiteX66" fmla="*/ 8122091 w 9234102"/>
              <a:gd name="connsiteY66" fmla="*/ 5738782 h 7654521"/>
              <a:gd name="connsiteX67" fmla="*/ 7715413 w 9234102"/>
              <a:gd name="connsiteY67" fmla="*/ 5408309 h 7654521"/>
              <a:gd name="connsiteX68" fmla="*/ 7613743 w 9234102"/>
              <a:gd name="connsiteY68" fmla="*/ 5306625 h 7654521"/>
              <a:gd name="connsiteX69" fmla="*/ 7435821 w 9234102"/>
              <a:gd name="connsiteY69" fmla="*/ 5230362 h 7654521"/>
              <a:gd name="connsiteX70" fmla="*/ 7257899 w 9234102"/>
              <a:gd name="connsiteY70" fmla="*/ 5382888 h 7654521"/>
              <a:gd name="connsiteX71" fmla="*/ 7283317 w 9234102"/>
              <a:gd name="connsiteY71" fmla="*/ 5687940 h 7654521"/>
              <a:gd name="connsiteX72" fmla="*/ 7334151 w 9234102"/>
              <a:gd name="connsiteY72" fmla="*/ 5865886 h 7654521"/>
              <a:gd name="connsiteX73" fmla="*/ 7334151 w 9234102"/>
              <a:gd name="connsiteY73" fmla="*/ 5992991 h 7654521"/>
              <a:gd name="connsiteX74" fmla="*/ 7181647 w 9234102"/>
              <a:gd name="connsiteY74" fmla="*/ 6323464 h 7654521"/>
              <a:gd name="connsiteX75" fmla="*/ 6978307 w 9234102"/>
              <a:gd name="connsiteY75" fmla="*/ 6704778 h 7654521"/>
              <a:gd name="connsiteX76" fmla="*/ 6825803 w 9234102"/>
              <a:gd name="connsiteY76" fmla="*/ 7060671 h 7654521"/>
              <a:gd name="connsiteX77" fmla="*/ 6647881 w 9234102"/>
              <a:gd name="connsiteY77" fmla="*/ 7340302 h 7654521"/>
              <a:gd name="connsiteX78" fmla="*/ 6520795 w 9234102"/>
              <a:gd name="connsiteY78" fmla="*/ 7416564 h 7654521"/>
              <a:gd name="connsiteX79" fmla="*/ 6266621 w 9234102"/>
              <a:gd name="connsiteY79" fmla="*/ 7467406 h 7654521"/>
              <a:gd name="connsiteX80" fmla="*/ 6114117 w 9234102"/>
              <a:gd name="connsiteY80" fmla="*/ 7289460 h 7654521"/>
              <a:gd name="connsiteX81" fmla="*/ 6215785 w 9234102"/>
              <a:gd name="connsiteY81" fmla="*/ 7162355 h 7654521"/>
              <a:gd name="connsiteX82" fmla="*/ 6419125 w 9234102"/>
              <a:gd name="connsiteY82" fmla="*/ 6882724 h 7654521"/>
              <a:gd name="connsiteX83" fmla="*/ 6673299 w 9234102"/>
              <a:gd name="connsiteY83" fmla="*/ 6399726 h 7654521"/>
              <a:gd name="connsiteX84" fmla="*/ 6749551 w 9234102"/>
              <a:gd name="connsiteY84" fmla="*/ 6043832 h 7654521"/>
              <a:gd name="connsiteX85" fmla="*/ 6724133 w 9234102"/>
              <a:gd name="connsiteY85" fmla="*/ 5916728 h 7654521"/>
              <a:gd name="connsiteX86" fmla="*/ 6597047 w 9234102"/>
              <a:gd name="connsiteY86" fmla="*/ 5662518 h 7654521"/>
              <a:gd name="connsiteX87" fmla="*/ 6444543 w 9234102"/>
              <a:gd name="connsiteY87" fmla="*/ 5382888 h 7654521"/>
              <a:gd name="connsiteX88" fmla="*/ 6241203 w 9234102"/>
              <a:gd name="connsiteY88" fmla="*/ 5026994 h 7654521"/>
              <a:gd name="connsiteX89" fmla="*/ 6190369 w 9234102"/>
              <a:gd name="connsiteY89" fmla="*/ 4976152 h 7654521"/>
              <a:gd name="connsiteX90" fmla="*/ 5885359 w 9234102"/>
              <a:gd name="connsiteY90" fmla="*/ 4772785 h 7654521"/>
              <a:gd name="connsiteX91" fmla="*/ 5732855 w 9234102"/>
              <a:gd name="connsiteY91" fmla="*/ 4620259 h 7654521"/>
              <a:gd name="connsiteX92" fmla="*/ 5631185 w 9234102"/>
              <a:gd name="connsiteY92" fmla="*/ 4416892 h 7654521"/>
              <a:gd name="connsiteX93" fmla="*/ 5377011 w 9234102"/>
              <a:gd name="connsiteY93" fmla="*/ 4416892 h 7654521"/>
              <a:gd name="connsiteX94" fmla="*/ 5199089 w 9234102"/>
              <a:gd name="connsiteY94" fmla="*/ 4467734 h 7654521"/>
              <a:gd name="connsiteX95" fmla="*/ 5122837 w 9234102"/>
              <a:gd name="connsiteY95" fmla="*/ 4493155 h 7654521"/>
              <a:gd name="connsiteX96" fmla="*/ 5046585 w 9234102"/>
              <a:gd name="connsiteY96" fmla="*/ 4518576 h 7654521"/>
              <a:gd name="connsiteX97" fmla="*/ 4970333 w 9234102"/>
              <a:gd name="connsiteY97" fmla="*/ 4518576 h 7654521"/>
              <a:gd name="connsiteX98" fmla="*/ 4741577 w 9234102"/>
              <a:gd name="connsiteY98" fmla="*/ 4518576 h 7654521"/>
              <a:gd name="connsiteX99" fmla="*/ 4360315 w 9234102"/>
              <a:gd name="connsiteY99" fmla="*/ 4493155 h 7654521"/>
              <a:gd name="connsiteX100" fmla="*/ 3851968 w 9234102"/>
              <a:gd name="connsiteY100" fmla="*/ 4442313 h 7654521"/>
              <a:gd name="connsiteX101" fmla="*/ 3826551 w 9234102"/>
              <a:gd name="connsiteY101" fmla="*/ 4645680 h 7654521"/>
              <a:gd name="connsiteX102" fmla="*/ 3902803 w 9234102"/>
              <a:gd name="connsiteY102" fmla="*/ 5128678 h 7654521"/>
              <a:gd name="connsiteX103" fmla="*/ 3928220 w 9234102"/>
              <a:gd name="connsiteY103" fmla="*/ 5560834 h 7654521"/>
              <a:gd name="connsiteX104" fmla="*/ 4004472 w 9234102"/>
              <a:gd name="connsiteY104" fmla="*/ 5738782 h 7654521"/>
              <a:gd name="connsiteX105" fmla="*/ 4106142 w 9234102"/>
              <a:gd name="connsiteY105" fmla="*/ 6120096 h 7654521"/>
              <a:gd name="connsiteX106" fmla="*/ 4106142 w 9234102"/>
              <a:gd name="connsiteY106" fmla="*/ 6425147 h 7654521"/>
              <a:gd name="connsiteX107" fmla="*/ 4080724 w 9234102"/>
              <a:gd name="connsiteY107" fmla="*/ 6755620 h 7654521"/>
              <a:gd name="connsiteX108" fmla="*/ 4080724 w 9234102"/>
              <a:gd name="connsiteY108" fmla="*/ 7136934 h 7654521"/>
              <a:gd name="connsiteX109" fmla="*/ 3928220 w 9234102"/>
              <a:gd name="connsiteY109" fmla="*/ 7416564 h 7654521"/>
              <a:gd name="connsiteX110" fmla="*/ 3623211 w 9234102"/>
              <a:gd name="connsiteY110" fmla="*/ 7518248 h 7654521"/>
              <a:gd name="connsiteX111" fmla="*/ 3445289 w 9234102"/>
              <a:gd name="connsiteY111" fmla="*/ 7518248 h 7654521"/>
              <a:gd name="connsiteX112" fmla="*/ 3369037 w 9234102"/>
              <a:gd name="connsiteY112" fmla="*/ 7416564 h 7654521"/>
              <a:gd name="connsiteX113" fmla="*/ 3419872 w 9234102"/>
              <a:gd name="connsiteY113" fmla="*/ 7264038 h 7654521"/>
              <a:gd name="connsiteX114" fmla="*/ 3648629 w 9234102"/>
              <a:gd name="connsiteY114" fmla="*/ 6755620 h 7654521"/>
              <a:gd name="connsiteX115" fmla="*/ 3674046 w 9234102"/>
              <a:gd name="connsiteY115" fmla="*/ 6425147 h 7654521"/>
              <a:gd name="connsiteX116" fmla="*/ 3699463 w 9234102"/>
              <a:gd name="connsiteY116" fmla="*/ 6272622 h 7654521"/>
              <a:gd name="connsiteX117" fmla="*/ 3674046 w 9234102"/>
              <a:gd name="connsiteY117" fmla="*/ 6196358 h 7654521"/>
              <a:gd name="connsiteX118" fmla="*/ 3546959 w 9234102"/>
              <a:gd name="connsiteY118" fmla="*/ 5967570 h 7654521"/>
              <a:gd name="connsiteX119" fmla="*/ 3445289 w 9234102"/>
              <a:gd name="connsiteY119" fmla="*/ 5662518 h 7654521"/>
              <a:gd name="connsiteX120" fmla="*/ 3369037 w 9234102"/>
              <a:gd name="connsiteY120" fmla="*/ 5484572 h 7654521"/>
              <a:gd name="connsiteX121" fmla="*/ 3369037 w 9234102"/>
              <a:gd name="connsiteY121" fmla="*/ 5459150 h 7654521"/>
              <a:gd name="connsiteX122" fmla="*/ 3241950 w 9234102"/>
              <a:gd name="connsiteY122" fmla="*/ 5281204 h 7654521"/>
              <a:gd name="connsiteX123" fmla="*/ 3089446 w 9234102"/>
              <a:gd name="connsiteY123" fmla="*/ 5713360 h 7654521"/>
              <a:gd name="connsiteX124" fmla="*/ 2987776 w 9234102"/>
              <a:gd name="connsiteY124" fmla="*/ 6069254 h 7654521"/>
              <a:gd name="connsiteX125" fmla="*/ 2911524 w 9234102"/>
              <a:gd name="connsiteY125" fmla="*/ 6501410 h 7654521"/>
              <a:gd name="connsiteX126" fmla="*/ 2860689 w 9234102"/>
              <a:gd name="connsiteY126" fmla="*/ 6603094 h 7654521"/>
              <a:gd name="connsiteX127" fmla="*/ 2657350 w 9234102"/>
              <a:gd name="connsiteY127" fmla="*/ 7086092 h 7654521"/>
              <a:gd name="connsiteX128" fmla="*/ 2555681 w 9234102"/>
              <a:gd name="connsiteY128" fmla="*/ 7467406 h 7654521"/>
              <a:gd name="connsiteX129" fmla="*/ 2479428 w 9234102"/>
              <a:gd name="connsiteY129" fmla="*/ 7543669 h 7654521"/>
              <a:gd name="connsiteX130" fmla="*/ 2174419 w 9234102"/>
              <a:gd name="connsiteY130" fmla="*/ 7645353 h 7654521"/>
              <a:gd name="connsiteX131" fmla="*/ 2021915 w 9234102"/>
              <a:gd name="connsiteY131" fmla="*/ 7645353 h 7654521"/>
              <a:gd name="connsiteX132" fmla="*/ 1945663 w 9234102"/>
              <a:gd name="connsiteY132" fmla="*/ 7543669 h 7654521"/>
              <a:gd name="connsiteX133" fmla="*/ 1945663 w 9234102"/>
              <a:gd name="connsiteY133" fmla="*/ 7391144 h 7654521"/>
              <a:gd name="connsiteX134" fmla="*/ 1996498 w 9234102"/>
              <a:gd name="connsiteY134" fmla="*/ 7340302 h 7654521"/>
              <a:gd name="connsiteX135" fmla="*/ 2250672 w 9234102"/>
              <a:gd name="connsiteY135" fmla="*/ 7035250 h 7654521"/>
              <a:gd name="connsiteX136" fmla="*/ 2377759 w 9234102"/>
              <a:gd name="connsiteY136" fmla="*/ 6679356 h 7654521"/>
              <a:gd name="connsiteX137" fmla="*/ 2504846 w 9234102"/>
              <a:gd name="connsiteY137" fmla="*/ 6425147 h 7654521"/>
              <a:gd name="connsiteX138" fmla="*/ 2555681 w 9234102"/>
              <a:gd name="connsiteY138" fmla="*/ 6196358 h 7654521"/>
              <a:gd name="connsiteX139" fmla="*/ 2530263 w 9234102"/>
              <a:gd name="connsiteY139" fmla="*/ 5560834 h 7654521"/>
              <a:gd name="connsiteX140" fmla="*/ 2479428 w 9234102"/>
              <a:gd name="connsiteY140" fmla="*/ 4874468 h 7654521"/>
              <a:gd name="connsiteX141" fmla="*/ 2428593 w 9234102"/>
              <a:gd name="connsiteY141" fmla="*/ 4721943 h 7654521"/>
              <a:gd name="connsiteX142" fmla="*/ 2276089 w 9234102"/>
              <a:gd name="connsiteY142" fmla="*/ 4315208 h 7654521"/>
              <a:gd name="connsiteX143" fmla="*/ 2250672 w 9234102"/>
              <a:gd name="connsiteY143" fmla="*/ 4111840 h 7654521"/>
              <a:gd name="connsiteX144" fmla="*/ 2149002 w 9234102"/>
              <a:gd name="connsiteY144" fmla="*/ 3959314 h 7654521"/>
              <a:gd name="connsiteX145" fmla="*/ 1996498 w 9234102"/>
              <a:gd name="connsiteY145" fmla="*/ 3857631 h 7654521"/>
              <a:gd name="connsiteX146" fmla="*/ 1971080 w 9234102"/>
              <a:gd name="connsiteY146" fmla="*/ 3806789 h 7654521"/>
              <a:gd name="connsiteX147" fmla="*/ 1742324 w 9234102"/>
              <a:gd name="connsiteY147" fmla="*/ 3501737 h 7654521"/>
              <a:gd name="connsiteX148" fmla="*/ 1640654 w 9234102"/>
              <a:gd name="connsiteY148" fmla="*/ 3425474 h 7654521"/>
              <a:gd name="connsiteX149" fmla="*/ 1564402 w 9234102"/>
              <a:gd name="connsiteY149" fmla="*/ 3349211 h 7654521"/>
              <a:gd name="connsiteX150" fmla="*/ 1513567 w 9234102"/>
              <a:gd name="connsiteY150" fmla="*/ 3400053 h 7654521"/>
              <a:gd name="connsiteX151" fmla="*/ 1513567 w 9234102"/>
              <a:gd name="connsiteY151" fmla="*/ 3349211 h 7654521"/>
              <a:gd name="connsiteX152" fmla="*/ 1259393 w 9234102"/>
              <a:gd name="connsiteY152" fmla="*/ 3044160 h 7654521"/>
              <a:gd name="connsiteX153" fmla="*/ 1132306 w 9234102"/>
              <a:gd name="connsiteY153" fmla="*/ 2840792 h 7654521"/>
              <a:gd name="connsiteX154" fmla="*/ 1081471 w 9234102"/>
              <a:gd name="connsiteY154" fmla="*/ 2789950 h 7654521"/>
              <a:gd name="connsiteX155" fmla="*/ 1056054 w 9234102"/>
              <a:gd name="connsiteY155" fmla="*/ 2713687 h 7654521"/>
              <a:gd name="connsiteX156" fmla="*/ 979802 w 9234102"/>
              <a:gd name="connsiteY156" fmla="*/ 2637425 h 7654521"/>
              <a:gd name="connsiteX157" fmla="*/ 954385 w 9234102"/>
              <a:gd name="connsiteY157" fmla="*/ 2612004 h 7654521"/>
              <a:gd name="connsiteX158" fmla="*/ 878132 w 9234102"/>
              <a:gd name="connsiteY158" fmla="*/ 2332373 h 7654521"/>
              <a:gd name="connsiteX159" fmla="*/ 852715 w 9234102"/>
              <a:gd name="connsiteY159" fmla="*/ 2306952 h 7654521"/>
              <a:gd name="connsiteX160" fmla="*/ 623958 w 9234102"/>
              <a:gd name="connsiteY160" fmla="*/ 1823954 h 7654521"/>
              <a:gd name="connsiteX161" fmla="*/ 318950 w 9234102"/>
              <a:gd name="connsiteY161" fmla="*/ 1213851 h 7654521"/>
              <a:gd name="connsiteX162" fmla="*/ 166445 w 9234102"/>
              <a:gd name="connsiteY162" fmla="*/ 1086746 h 7654521"/>
              <a:gd name="connsiteX163" fmla="*/ 115610 w 9234102"/>
              <a:gd name="connsiteY163" fmla="*/ 1086746 h 7654521"/>
              <a:gd name="connsiteX164" fmla="*/ 39358 w 9234102"/>
              <a:gd name="connsiteY164" fmla="*/ 807116 h 7654521"/>
              <a:gd name="connsiteX165" fmla="*/ 64776 w 9234102"/>
              <a:gd name="connsiteY165" fmla="*/ 730853 h 7654521"/>
              <a:gd name="connsiteX166" fmla="*/ 90193 w 9234102"/>
              <a:gd name="connsiteY166" fmla="*/ 654590 h 7654521"/>
              <a:gd name="connsiteX167" fmla="*/ 166445 w 9234102"/>
              <a:gd name="connsiteY167" fmla="*/ 680011 h 7654521"/>
              <a:gd name="connsiteX168" fmla="*/ 166445 w 9234102"/>
              <a:gd name="connsiteY168" fmla="*/ 629169 h 7654521"/>
              <a:gd name="connsiteX169" fmla="*/ 64776 w 9234102"/>
              <a:gd name="connsiteY169" fmla="*/ 349538 h 7654521"/>
              <a:gd name="connsiteX170" fmla="*/ 64776 w 9234102"/>
              <a:gd name="connsiteY170" fmla="*/ 120750 h 7654521"/>
              <a:gd name="connsiteX171" fmla="*/ 242697 w 9234102"/>
              <a:gd name="connsiteY171" fmla="*/ 19066 h 7654521"/>
              <a:gd name="connsiteX172" fmla="*/ 522289 w 9234102"/>
              <a:gd name="connsiteY172" fmla="*/ 95329 h 7654521"/>
              <a:gd name="connsiteX173" fmla="*/ 649376 w 9234102"/>
              <a:gd name="connsiteY173" fmla="*/ 69908 h 7654521"/>
              <a:gd name="connsiteX174" fmla="*/ 865424 w 9234102"/>
              <a:gd name="connsiteY174" fmla="*/ 0 h 76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9234102" h="7654521">
                <a:moveTo>
                  <a:pt x="865424" y="0"/>
                </a:moveTo>
                <a:cubicBezTo>
                  <a:pt x="948030" y="0"/>
                  <a:pt x="1030637" y="19066"/>
                  <a:pt x="1081471" y="44487"/>
                </a:cubicBezTo>
                <a:cubicBezTo>
                  <a:pt x="1132306" y="69908"/>
                  <a:pt x="1208559" y="120750"/>
                  <a:pt x="1259393" y="120750"/>
                </a:cubicBezTo>
                <a:cubicBezTo>
                  <a:pt x="1386480" y="146171"/>
                  <a:pt x="1488150" y="222434"/>
                  <a:pt x="1564402" y="298697"/>
                </a:cubicBezTo>
                <a:cubicBezTo>
                  <a:pt x="1640654" y="374960"/>
                  <a:pt x="1716906" y="374960"/>
                  <a:pt x="1818576" y="374960"/>
                </a:cubicBezTo>
                <a:cubicBezTo>
                  <a:pt x="1894828" y="374960"/>
                  <a:pt x="1945663" y="400381"/>
                  <a:pt x="1971080" y="451222"/>
                </a:cubicBezTo>
                <a:cubicBezTo>
                  <a:pt x="1996498" y="502064"/>
                  <a:pt x="2021915" y="502064"/>
                  <a:pt x="2072750" y="502064"/>
                </a:cubicBezTo>
                <a:cubicBezTo>
                  <a:pt x="2123585" y="502064"/>
                  <a:pt x="2174419" y="527485"/>
                  <a:pt x="2199837" y="527485"/>
                </a:cubicBezTo>
                <a:cubicBezTo>
                  <a:pt x="2377759" y="552906"/>
                  <a:pt x="2530263" y="603748"/>
                  <a:pt x="2682767" y="629169"/>
                </a:cubicBezTo>
                <a:cubicBezTo>
                  <a:pt x="2708185" y="629169"/>
                  <a:pt x="2733602" y="654590"/>
                  <a:pt x="2759020" y="654590"/>
                </a:cubicBezTo>
                <a:cubicBezTo>
                  <a:pt x="2733602" y="680011"/>
                  <a:pt x="2733602" y="705432"/>
                  <a:pt x="2708185" y="705432"/>
                </a:cubicBezTo>
                <a:cubicBezTo>
                  <a:pt x="2657350" y="781695"/>
                  <a:pt x="2581098" y="807116"/>
                  <a:pt x="2504846" y="832537"/>
                </a:cubicBezTo>
                <a:cubicBezTo>
                  <a:pt x="2454011" y="857958"/>
                  <a:pt x="2428593" y="883379"/>
                  <a:pt x="2403176" y="908800"/>
                </a:cubicBezTo>
                <a:cubicBezTo>
                  <a:pt x="2479428" y="1010483"/>
                  <a:pt x="2555681" y="1086746"/>
                  <a:pt x="2682767" y="1137588"/>
                </a:cubicBezTo>
                <a:cubicBezTo>
                  <a:pt x="2784437" y="1213851"/>
                  <a:pt x="2911524" y="1264693"/>
                  <a:pt x="3038611" y="1315535"/>
                </a:cubicBezTo>
                <a:cubicBezTo>
                  <a:pt x="3114863" y="1340956"/>
                  <a:pt x="3216533" y="1391798"/>
                  <a:pt x="3343620" y="1340956"/>
                </a:cubicBezTo>
                <a:cubicBezTo>
                  <a:pt x="3419872" y="1315535"/>
                  <a:pt x="3496124" y="1315535"/>
                  <a:pt x="3572377" y="1315535"/>
                </a:cubicBezTo>
                <a:cubicBezTo>
                  <a:pt x="3597794" y="1417219"/>
                  <a:pt x="3699463" y="1417219"/>
                  <a:pt x="3775715" y="1417219"/>
                </a:cubicBezTo>
                <a:cubicBezTo>
                  <a:pt x="3928220" y="1442640"/>
                  <a:pt x="4080724" y="1468061"/>
                  <a:pt x="4233229" y="1468061"/>
                </a:cubicBezTo>
                <a:cubicBezTo>
                  <a:pt x="4233229" y="1493482"/>
                  <a:pt x="4258646" y="1468061"/>
                  <a:pt x="4258646" y="1493482"/>
                </a:cubicBezTo>
                <a:cubicBezTo>
                  <a:pt x="4411151" y="1569744"/>
                  <a:pt x="4563655" y="1493482"/>
                  <a:pt x="4716159" y="1493482"/>
                </a:cubicBezTo>
                <a:cubicBezTo>
                  <a:pt x="4817829" y="1493482"/>
                  <a:pt x="4894081" y="1493482"/>
                  <a:pt x="4995751" y="1518903"/>
                </a:cubicBezTo>
                <a:cubicBezTo>
                  <a:pt x="5249925" y="1518903"/>
                  <a:pt x="5478681" y="1544324"/>
                  <a:pt x="5707437" y="1493482"/>
                </a:cubicBezTo>
                <a:cubicBezTo>
                  <a:pt x="5859941" y="1468061"/>
                  <a:pt x="6012447" y="1493482"/>
                  <a:pt x="6139533" y="1518903"/>
                </a:cubicBezTo>
                <a:cubicBezTo>
                  <a:pt x="6317455" y="1544324"/>
                  <a:pt x="6469959" y="1595165"/>
                  <a:pt x="6647881" y="1620586"/>
                </a:cubicBezTo>
                <a:cubicBezTo>
                  <a:pt x="6749551" y="1646007"/>
                  <a:pt x="6825803" y="1696849"/>
                  <a:pt x="6927473" y="1722270"/>
                </a:cubicBezTo>
                <a:cubicBezTo>
                  <a:pt x="7130813" y="1798533"/>
                  <a:pt x="7334151" y="1951059"/>
                  <a:pt x="7512073" y="2078164"/>
                </a:cubicBezTo>
                <a:cubicBezTo>
                  <a:pt x="7588325" y="2129005"/>
                  <a:pt x="7664577" y="2205268"/>
                  <a:pt x="7740829" y="2256110"/>
                </a:cubicBezTo>
                <a:cubicBezTo>
                  <a:pt x="7893333" y="2357794"/>
                  <a:pt x="7995003" y="2484899"/>
                  <a:pt x="8071255" y="2637425"/>
                </a:cubicBezTo>
                <a:cubicBezTo>
                  <a:pt x="8122091" y="2739108"/>
                  <a:pt x="8147509" y="2840792"/>
                  <a:pt x="8198343" y="2942476"/>
                </a:cubicBezTo>
                <a:cubicBezTo>
                  <a:pt x="8249177" y="3069581"/>
                  <a:pt x="8300013" y="3171265"/>
                  <a:pt x="8376265" y="3298370"/>
                </a:cubicBezTo>
                <a:cubicBezTo>
                  <a:pt x="8427099" y="3374632"/>
                  <a:pt x="8477933" y="3450895"/>
                  <a:pt x="8503351" y="3552579"/>
                </a:cubicBezTo>
                <a:cubicBezTo>
                  <a:pt x="8503351" y="3578000"/>
                  <a:pt x="8528769" y="3603421"/>
                  <a:pt x="8528769" y="3654263"/>
                </a:cubicBezTo>
                <a:cubicBezTo>
                  <a:pt x="8528769" y="3705105"/>
                  <a:pt x="8528769" y="3781368"/>
                  <a:pt x="8554185" y="3857631"/>
                </a:cubicBezTo>
                <a:cubicBezTo>
                  <a:pt x="8554185" y="3959314"/>
                  <a:pt x="8579605" y="4086419"/>
                  <a:pt x="8630437" y="4188103"/>
                </a:cubicBezTo>
                <a:cubicBezTo>
                  <a:pt x="8630437" y="4238945"/>
                  <a:pt x="8655857" y="4289787"/>
                  <a:pt x="8681273" y="4315208"/>
                </a:cubicBezTo>
                <a:cubicBezTo>
                  <a:pt x="8757525" y="4569417"/>
                  <a:pt x="8859195" y="4823627"/>
                  <a:pt x="9011699" y="5052416"/>
                </a:cubicBezTo>
                <a:cubicBezTo>
                  <a:pt x="9037117" y="5128678"/>
                  <a:pt x="9087953" y="5204941"/>
                  <a:pt x="9113369" y="5281204"/>
                </a:cubicBezTo>
                <a:cubicBezTo>
                  <a:pt x="9138785" y="5306625"/>
                  <a:pt x="9138785" y="5332046"/>
                  <a:pt x="9113369" y="5382888"/>
                </a:cubicBezTo>
                <a:cubicBezTo>
                  <a:pt x="9113369" y="5433730"/>
                  <a:pt x="9138785" y="5509992"/>
                  <a:pt x="9164205" y="5560834"/>
                </a:cubicBezTo>
                <a:cubicBezTo>
                  <a:pt x="9189621" y="5586256"/>
                  <a:pt x="9215039" y="5611676"/>
                  <a:pt x="9215039" y="5662518"/>
                </a:cubicBezTo>
                <a:cubicBezTo>
                  <a:pt x="9240457" y="5662518"/>
                  <a:pt x="9240457" y="5687940"/>
                  <a:pt x="9215039" y="5713360"/>
                </a:cubicBezTo>
                <a:cubicBezTo>
                  <a:pt x="9215039" y="5713360"/>
                  <a:pt x="9189621" y="5713360"/>
                  <a:pt x="9189621" y="5713360"/>
                </a:cubicBezTo>
                <a:cubicBezTo>
                  <a:pt x="9113369" y="5687940"/>
                  <a:pt x="9037117" y="5687940"/>
                  <a:pt x="8986281" y="5662518"/>
                </a:cubicBezTo>
                <a:cubicBezTo>
                  <a:pt x="8935447" y="5637098"/>
                  <a:pt x="8884613" y="5611676"/>
                  <a:pt x="8859195" y="5586256"/>
                </a:cubicBezTo>
                <a:cubicBezTo>
                  <a:pt x="8833777" y="5560834"/>
                  <a:pt x="8808361" y="5535414"/>
                  <a:pt x="8757525" y="5535414"/>
                </a:cubicBezTo>
                <a:cubicBezTo>
                  <a:pt x="8757525" y="5535414"/>
                  <a:pt x="8732109" y="5509992"/>
                  <a:pt x="8732109" y="5509992"/>
                </a:cubicBezTo>
                <a:cubicBezTo>
                  <a:pt x="8706691" y="5484572"/>
                  <a:pt x="8681273" y="5459150"/>
                  <a:pt x="8655857" y="5433730"/>
                </a:cubicBezTo>
                <a:cubicBezTo>
                  <a:pt x="8630437" y="5459150"/>
                  <a:pt x="8630437" y="5459150"/>
                  <a:pt x="8605021" y="5484572"/>
                </a:cubicBezTo>
                <a:cubicBezTo>
                  <a:pt x="8579605" y="5484572"/>
                  <a:pt x="8579605" y="5459150"/>
                  <a:pt x="8554185" y="5459150"/>
                </a:cubicBezTo>
                <a:cubicBezTo>
                  <a:pt x="8579605" y="5484572"/>
                  <a:pt x="8579605" y="5509992"/>
                  <a:pt x="8605021" y="5509992"/>
                </a:cubicBezTo>
                <a:cubicBezTo>
                  <a:pt x="8681273" y="5560834"/>
                  <a:pt x="8782943" y="5611676"/>
                  <a:pt x="8859195" y="5687940"/>
                </a:cubicBezTo>
                <a:cubicBezTo>
                  <a:pt x="8884613" y="5713360"/>
                  <a:pt x="8910029" y="5764202"/>
                  <a:pt x="8910029" y="5815044"/>
                </a:cubicBezTo>
                <a:cubicBezTo>
                  <a:pt x="8935447" y="5891307"/>
                  <a:pt x="8910029" y="5967570"/>
                  <a:pt x="8910029" y="6069254"/>
                </a:cubicBezTo>
                <a:cubicBezTo>
                  <a:pt x="8910029" y="6196358"/>
                  <a:pt x="8884613" y="6348884"/>
                  <a:pt x="8884613" y="6475989"/>
                </a:cubicBezTo>
                <a:cubicBezTo>
                  <a:pt x="8884613" y="6730198"/>
                  <a:pt x="8884613" y="6958987"/>
                  <a:pt x="8884613" y="7213197"/>
                </a:cubicBezTo>
                <a:cubicBezTo>
                  <a:pt x="8884613" y="7314880"/>
                  <a:pt x="8833777" y="7416564"/>
                  <a:pt x="8757525" y="7492828"/>
                </a:cubicBezTo>
                <a:cubicBezTo>
                  <a:pt x="8757525" y="7518248"/>
                  <a:pt x="8732109" y="7518248"/>
                  <a:pt x="8706691" y="7518248"/>
                </a:cubicBezTo>
                <a:cubicBezTo>
                  <a:pt x="8655857" y="7518248"/>
                  <a:pt x="8579605" y="7543669"/>
                  <a:pt x="8503351" y="7543669"/>
                </a:cubicBezTo>
                <a:cubicBezTo>
                  <a:pt x="8452517" y="7543669"/>
                  <a:pt x="8376265" y="7543669"/>
                  <a:pt x="8300013" y="7543669"/>
                </a:cubicBezTo>
                <a:cubicBezTo>
                  <a:pt x="8249177" y="7543669"/>
                  <a:pt x="8198343" y="7518248"/>
                  <a:pt x="8172925" y="7467406"/>
                </a:cubicBezTo>
                <a:cubicBezTo>
                  <a:pt x="8147509" y="7391144"/>
                  <a:pt x="8198343" y="7289460"/>
                  <a:pt x="8249177" y="7264038"/>
                </a:cubicBezTo>
                <a:cubicBezTo>
                  <a:pt x="8350847" y="7213197"/>
                  <a:pt x="8401681" y="7136934"/>
                  <a:pt x="8452517" y="7035250"/>
                </a:cubicBezTo>
                <a:cubicBezTo>
                  <a:pt x="8477933" y="7009829"/>
                  <a:pt x="8477933" y="6958987"/>
                  <a:pt x="8503351" y="6908146"/>
                </a:cubicBezTo>
                <a:cubicBezTo>
                  <a:pt x="8503351" y="6806462"/>
                  <a:pt x="8528769" y="6679356"/>
                  <a:pt x="8554185" y="6577673"/>
                </a:cubicBezTo>
                <a:cubicBezTo>
                  <a:pt x="8554185" y="6501410"/>
                  <a:pt x="8554185" y="6450568"/>
                  <a:pt x="8528769" y="6374305"/>
                </a:cubicBezTo>
                <a:cubicBezTo>
                  <a:pt x="8427099" y="6145516"/>
                  <a:pt x="8300013" y="5916728"/>
                  <a:pt x="8122091" y="5738782"/>
                </a:cubicBezTo>
                <a:cubicBezTo>
                  <a:pt x="7995003" y="5637098"/>
                  <a:pt x="7842499" y="5535414"/>
                  <a:pt x="7715413" y="5408309"/>
                </a:cubicBezTo>
                <a:cubicBezTo>
                  <a:pt x="7689995" y="5382888"/>
                  <a:pt x="7639161" y="5332046"/>
                  <a:pt x="7613743" y="5306625"/>
                </a:cubicBezTo>
                <a:cubicBezTo>
                  <a:pt x="7562909" y="5255783"/>
                  <a:pt x="7512073" y="5204941"/>
                  <a:pt x="7435821" y="5230362"/>
                </a:cubicBezTo>
                <a:cubicBezTo>
                  <a:pt x="7359569" y="5230362"/>
                  <a:pt x="7283317" y="5281204"/>
                  <a:pt x="7257899" y="5382888"/>
                </a:cubicBezTo>
                <a:cubicBezTo>
                  <a:pt x="7232481" y="5484572"/>
                  <a:pt x="7257899" y="5586256"/>
                  <a:pt x="7283317" y="5687940"/>
                </a:cubicBezTo>
                <a:cubicBezTo>
                  <a:pt x="7308733" y="5738782"/>
                  <a:pt x="7334151" y="5815044"/>
                  <a:pt x="7334151" y="5865886"/>
                </a:cubicBezTo>
                <a:cubicBezTo>
                  <a:pt x="7334151" y="5916728"/>
                  <a:pt x="7334151" y="5942149"/>
                  <a:pt x="7334151" y="5992991"/>
                </a:cubicBezTo>
                <a:cubicBezTo>
                  <a:pt x="7283317" y="6094674"/>
                  <a:pt x="7232481" y="6221780"/>
                  <a:pt x="7181647" y="6323464"/>
                </a:cubicBezTo>
                <a:cubicBezTo>
                  <a:pt x="7105395" y="6450568"/>
                  <a:pt x="7029143" y="6577673"/>
                  <a:pt x="6978307" y="6704778"/>
                </a:cubicBezTo>
                <a:cubicBezTo>
                  <a:pt x="6927473" y="6831882"/>
                  <a:pt x="6876637" y="6958987"/>
                  <a:pt x="6825803" y="7060671"/>
                </a:cubicBezTo>
                <a:cubicBezTo>
                  <a:pt x="6774969" y="7162355"/>
                  <a:pt x="6724133" y="7264038"/>
                  <a:pt x="6647881" y="7340302"/>
                </a:cubicBezTo>
                <a:cubicBezTo>
                  <a:pt x="6622465" y="7391144"/>
                  <a:pt x="6571629" y="7416564"/>
                  <a:pt x="6520795" y="7416564"/>
                </a:cubicBezTo>
                <a:cubicBezTo>
                  <a:pt x="6444543" y="7441986"/>
                  <a:pt x="6342873" y="7467406"/>
                  <a:pt x="6266621" y="7467406"/>
                </a:cubicBezTo>
                <a:cubicBezTo>
                  <a:pt x="6114117" y="7492828"/>
                  <a:pt x="6088699" y="7391144"/>
                  <a:pt x="6114117" y="7289460"/>
                </a:cubicBezTo>
                <a:cubicBezTo>
                  <a:pt x="6114117" y="7238618"/>
                  <a:pt x="6164951" y="7187776"/>
                  <a:pt x="6215785" y="7162355"/>
                </a:cubicBezTo>
                <a:cubicBezTo>
                  <a:pt x="6317455" y="7086092"/>
                  <a:pt x="6368289" y="6984408"/>
                  <a:pt x="6419125" y="6882724"/>
                </a:cubicBezTo>
                <a:cubicBezTo>
                  <a:pt x="6520795" y="6704778"/>
                  <a:pt x="6597047" y="6552252"/>
                  <a:pt x="6673299" y="6399726"/>
                </a:cubicBezTo>
                <a:cubicBezTo>
                  <a:pt x="6749551" y="6272622"/>
                  <a:pt x="6774969" y="6145516"/>
                  <a:pt x="6749551" y="6043832"/>
                </a:cubicBezTo>
                <a:cubicBezTo>
                  <a:pt x="6749551" y="5992991"/>
                  <a:pt x="6724133" y="5942149"/>
                  <a:pt x="6724133" y="5916728"/>
                </a:cubicBezTo>
                <a:cubicBezTo>
                  <a:pt x="6724133" y="5815044"/>
                  <a:pt x="6698717" y="5713360"/>
                  <a:pt x="6597047" y="5662518"/>
                </a:cubicBezTo>
                <a:cubicBezTo>
                  <a:pt x="6520795" y="5586256"/>
                  <a:pt x="6495377" y="5484572"/>
                  <a:pt x="6444543" y="5382888"/>
                </a:cubicBezTo>
                <a:cubicBezTo>
                  <a:pt x="6393707" y="5255783"/>
                  <a:pt x="6317455" y="5128678"/>
                  <a:pt x="6241203" y="5026994"/>
                </a:cubicBezTo>
                <a:cubicBezTo>
                  <a:pt x="6241203" y="5001574"/>
                  <a:pt x="6190369" y="4976152"/>
                  <a:pt x="6190369" y="4976152"/>
                </a:cubicBezTo>
                <a:cubicBezTo>
                  <a:pt x="6088699" y="4899890"/>
                  <a:pt x="5987029" y="4849048"/>
                  <a:pt x="5885359" y="4772785"/>
                </a:cubicBezTo>
                <a:cubicBezTo>
                  <a:pt x="5834525" y="4721943"/>
                  <a:pt x="5783689" y="4671101"/>
                  <a:pt x="5732855" y="4620259"/>
                </a:cubicBezTo>
                <a:cubicBezTo>
                  <a:pt x="5707437" y="4543997"/>
                  <a:pt x="5656603" y="4467734"/>
                  <a:pt x="5631185" y="4416892"/>
                </a:cubicBezTo>
                <a:cubicBezTo>
                  <a:pt x="5529517" y="4416892"/>
                  <a:pt x="5453265" y="4416892"/>
                  <a:pt x="5377011" y="4416892"/>
                </a:cubicBezTo>
                <a:cubicBezTo>
                  <a:pt x="5326177" y="4416892"/>
                  <a:pt x="5275341" y="4442313"/>
                  <a:pt x="5199089" y="4467734"/>
                </a:cubicBezTo>
                <a:cubicBezTo>
                  <a:pt x="5224507" y="4493155"/>
                  <a:pt x="5097421" y="4467734"/>
                  <a:pt x="5122837" y="4493155"/>
                </a:cubicBezTo>
                <a:cubicBezTo>
                  <a:pt x="5046585" y="4493155"/>
                  <a:pt x="5122837" y="4493155"/>
                  <a:pt x="5046585" y="4518576"/>
                </a:cubicBezTo>
                <a:cubicBezTo>
                  <a:pt x="5021169" y="4518576"/>
                  <a:pt x="4995751" y="4518576"/>
                  <a:pt x="4970333" y="4518576"/>
                </a:cubicBezTo>
                <a:cubicBezTo>
                  <a:pt x="4944917" y="4518576"/>
                  <a:pt x="4792411" y="4543997"/>
                  <a:pt x="4741577" y="4518576"/>
                </a:cubicBezTo>
                <a:cubicBezTo>
                  <a:pt x="4589073" y="4467734"/>
                  <a:pt x="4538237" y="4493155"/>
                  <a:pt x="4360315" y="4493155"/>
                </a:cubicBezTo>
                <a:cubicBezTo>
                  <a:pt x="4207811" y="4467734"/>
                  <a:pt x="4029889" y="4442313"/>
                  <a:pt x="3851968" y="4442313"/>
                </a:cubicBezTo>
                <a:cubicBezTo>
                  <a:pt x="3851968" y="4493155"/>
                  <a:pt x="3801133" y="4569417"/>
                  <a:pt x="3826551" y="4645680"/>
                </a:cubicBezTo>
                <a:cubicBezTo>
                  <a:pt x="3851968" y="4798206"/>
                  <a:pt x="3877385" y="4976152"/>
                  <a:pt x="3902803" y="5128678"/>
                </a:cubicBezTo>
                <a:cubicBezTo>
                  <a:pt x="3902803" y="5255783"/>
                  <a:pt x="3902803" y="5408309"/>
                  <a:pt x="3928220" y="5560834"/>
                </a:cubicBezTo>
                <a:cubicBezTo>
                  <a:pt x="3928220" y="5611676"/>
                  <a:pt x="3953637" y="5687940"/>
                  <a:pt x="4004472" y="5738782"/>
                </a:cubicBezTo>
                <a:cubicBezTo>
                  <a:pt x="4055307" y="5865886"/>
                  <a:pt x="4080724" y="5992991"/>
                  <a:pt x="4106142" y="6120096"/>
                </a:cubicBezTo>
                <a:cubicBezTo>
                  <a:pt x="4106142" y="6221780"/>
                  <a:pt x="4106142" y="6323464"/>
                  <a:pt x="4106142" y="6425147"/>
                </a:cubicBezTo>
                <a:cubicBezTo>
                  <a:pt x="4106142" y="6526831"/>
                  <a:pt x="4080724" y="6628515"/>
                  <a:pt x="4080724" y="6755620"/>
                </a:cubicBezTo>
                <a:cubicBezTo>
                  <a:pt x="4055307" y="6882724"/>
                  <a:pt x="4080724" y="7009829"/>
                  <a:pt x="4080724" y="7136934"/>
                </a:cubicBezTo>
                <a:cubicBezTo>
                  <a:pt x="4080724" y="7264038"/>
                  <a:pt x="4055307" y="7391144"/>
                  <a:pt x="3928220" y="7416564"/>
                </a:cubicBezTo>
                <a:cubicBezTo>
                  <a:pt x="3826551" y="7441986"/>
                  <a:pt x="3724881" y="7492828"/>
                  <a:pt x="3623211" y="7518248"/>
                </a:cubicBezTo>
                <a:cubicBezTo>
                  <a:pt x="3572377" y="7543669"/>
                  <a:pt x="3496124" y="7518248"/>
                  <a:pt x="3445289" y="7518248"/>
                </a:cubicBezTo>
                <a:cubicBezTo>
                  <a:pt x="3394455" y="7492828"/>
                  <a:pt x="3343620" y="7467406"/>
                  <a:pt x="3369037" y="7416564"/>
                </a:cubicBezTo>
                <a:cubicBezTo>
                  <a:pt x="3369037" y="7365722"/>
                  <a:pt x="3394455" y="7289460"/>
                  <a:pt x="3419872" y="7264038"/>
                </a:cubicBezTo>
                <a:cubicBezTo>
                  <a:pt x="3572377" y="7111513"/>
                  <a:pt x="3623211" y="6958987"/>
                  <a:pt x="3648629" y="6755620"/>
                </a:cubicBezTo>
                <a:cubicBezTo>
                  <a:pt x="3648629" y="6653936"/>
                  <a:pt x="3648629" y="6526831"/>
                  <a:pt x="3674046" y="6425147"/>
                </a:cubicBezTo>
                <a:cubicBezTo>
                  <a:pt x="3674046" y="6374305"/>
                  <a:pt x="3699463" y="6323464"/>
                  <a:pt x="3699463" y="6272622"/>
                </a:cubicBezTo>
                <a:cubicBezTo>
                  <a:pt x="3699463" y="6247200"/>
                  <a:pt x="3699463" y="6221780"/>
                  <a:pt x="3674046" y="6196358"/>
                </a:cubicBezTo>
                <a:cubicBezTo>
                  <a:pt x="3623211" y="6120096"/>
                  <a:pt x="3572377" y="6043832"/>
                  <a:pt x="3546959" y="5967570"/>
                </a:cubicBezTo>
                <a:cubicBezTo>
                  <a:pt x="3496124" y="5865886"/>
                  <a:pt x="3470707" y="5764202"/>
                  <a:pt x="3445289" y="5662518"/>
                </a:cubicBezTo>
                <a:cubicBezTo>
                  <a:pt x="3419872" y="5611676"/>
                  <a:pt x="3394455" y="5535414"/>
                  <a:pt x="3369037" y="5484572"/>
                </a:cubicBezTo>
                <a:cubicBezTo>
                  <a:pt x="3369037" y="5459150"/>
                  <a:pt x="3369037" y="5459150"/>
                  <a:pt x="3369037" y="5459150"/>
                </a:cubicBezTo>
                <a:cubicBezTo>
                  <a:pt x="3318203" y="5382888"/>
                  <a:pt x="3267368" y="5332046"/>
                  <a:pt x="3241950" y="5281204"/>
                </a:cubicBezTo>
                <a:cubicBezTo>
                  <a:pt x="3191115" y="5408309"/>
                  <a:pt x="3140281" y="5560834"/>
                  <a:pt x="3089446" y="5713360"/>
                </a:cubicBezTo>
                <a:cubicBezTo>
                  <a:pt x="3038611" y="5840465"/>
                  <a:pt x="3013194" y="5942149"/>
                  <a:pt x="2987776" y="6069254"/>
                </a:cubicBezTo>
                <a:cubicBezTo>
                  <a:pt x="2962359" y="6221780"/>
                  <a:pt x="2936941" y="6348884"/>
                  <a:pt x="2911524" y="6501410"/>
                </a:cubicBezTo>
                <a:cubicBezTo>
                  <a:pt x="2911524" y="6526831"/>
                  <a:pt x="2886107" y="6577673"/>
                  <a:pt x="2860689" y="6603094"/>
                </a:cubicBezTo>
                <a:cubicBezTo>
                  <a:pt x="2759020" y="6755620"/>
                  <a:pt x="2708185" y="6908146"/>
                  <a:pt x="2657350" y="7086092"/>
                </a:cubicBezTo>
                <a:cubicBezTo>
                  <a:pt x="2631933" y="7213197"/>
                  <a:pt x="2606515" y="7340302"/>
                  <a:pt x="2555681" y="7467406"/>
                </a:cubicBezTo>
                <a:cubicBezTo>
                  <a:pt x="2555681" y="7492828"/>
                  <a:pt x="2504846" y="7518248"/>
                  <a:pt x="2479428" y="7543669"/>
                </a:cubicBezTo>
                <a:cubicBezTo>
                  <a:pt x="2403176" y="7645353"/>
                  <a:pt x="2301507" y="7670774"/>
                  <a:pt x="2174419" y="7645353"/>
                </a:cubicBezTo>
                <a:cubicBezTo>
                  <a:pt x="2123585" y="7645353"/>
                  <a:pt x="2072750" y="7645353"/>
                  <a:pt x="2021915" y="7645353"/>
                </a:cubicBezTo>
                <a:cubicBezTo>
                  <a:pt x="1971080" y="7645353"/>
                  <a:pt x="1945663" y="7619932"/>
                  <a:pt x="1945663" y="7543669"/>
                </a:cubicBezTo>
                <a:cubicBezTo>
                  <a:pt x="1945663" y="7492828"/>
                  <a:pt x="1945663" y="7441986"/>
                  <a:pt x="1945663" y="7391144"/>
                </a:cubicBezTo>
                <a:cubicBezTo>
                  <a:pt x="1971080" y="7365722"/>
                  <a:pt x="1971080" y="7340302"/>
                  <a:pt x="1996498" y="7340302"/>
                </a:cubicBezTo>
                <a:cubicBezTo>
                  <a:pt x="2123585" y="7264038"/>
                  <a:pt x="2199837" y="7162355"/>
                  <a:pt x="2250672" y="7035250"/>
                </a:cubicBezTo>
                <a:cubicBezTo>
                  <a:pt x="2276089" y="6908146"/>
                  <a:pt x="2326924" y="6806462"/>
                  <a:pt x="2377759" y="6679356"/>
                </a:cubicBezTo>
                <a:cubicBezTo>
                  <a:pt x="2403176" y="6603094"/>
                  <a:pt x="2454011" y="6501410"/>
                  <a:pt x="2504846" y="6425147"/>
                </a:cubicBezTo>
                <a:cubicBezTo>
                  <a:pt x="2555681" y="6348884"/>
                  <a:pt x="2581098" y="6272622"/>
                  <a:pt x="2555681" y="6196358"/>
                </a:cubicBezTo>
                <a:cubicBezTo>
                  <a:pt x="2555681" y="5992991"/>
                  <a:pt x="2555681" y="5764202"/>
                  <a:pt x="2530263" y="5560834"/>
                </a:cubicBezTo>
                <a:cubicBezTo>
                  <a:pt x="2530263" y="5332046"/>
                  <a:pt x="2504846" y="5103258"/>
                  <a:pt x="2479428" y="4874468"/>
                </a:cubicBezTo>
                <a:cubicBezTo>
                  <a:pt x="2479428" y="4823627"/>
                  <a:pt x="2454011" y="4772785"/>
                  <a:pt x="2428593" y="4721943"/>
                </a:cubicBezTo>
                <a:cubicBezTo>
                  <a:pt x="2326924" y="4594838"/>
                  <a:pt x="2301507" y="4442313"/>
                  <a:pt x="2276089" y="4315208"/>
                </a:cubicBezTo>
                <a:cubicBezTo>
                  <a:pt x="2250672" y="4238945"/>
                  <a:pt x="2250672" y="4188103"/>
                  <a:pt x="2250672" y="4111840"/>
                </a:cubicBezTo>
                <a:cubicBezTo>
                  <a:pt x="2250672" y="4035577"/>
                  <a:pt x="2174419" y="4010156"/>
                  <a:pt x="2149002" y="3959314"/>
                </a:cubicBezTo>
                <a:cubicBezTo>
                  <a:pt x="2098167" y="3908472"/>
                  <a:pt x="2047333" y="3883052"/>
                  <a:pt x="1996498" y="3857631"/>
                </a:cubicBezTo>
                <a:cubicBezTo>
                  <a:pt x="1996498" y="3857631"/>
                  <a:pt x="1971080" y="3832210"/>
                  <a:pt x="1971080" y="3806789"/>
                </a:cubicBezTo>
                <a:cubicBezTo>
                  <a:pt x="1920246" y="3679684"/>
                  <a:pt x="1818576" y="3603421"/>
                  <a:pt x="1742324" y="3501737"/>
                </a:cubicBezTo>
                <a:cubicBezTo>
                  <a:pt x="1716906" y="3476316"/>
                  <a:pt x="1691489" y="3450895"/>
                  <a:pt x="1640654" y="3425474"/>
                </a:cubicBezTo>
                <a:cubicBezTo>
                  <a:pt x="1615237" y="3400053"/>
                  <a:pt x="1589819" y="3374632"/>
                  <a:pt x="1564402" y="3349211"/>
                </a:cubicBezTo>
                <a:cubicBezTo>
                  <a:pt x="1538985" y="3349211"/>
                  <a:pt x="1538985" y="3374632"/>
                  <a:pt x="1513567" y="3400053"/>
                </a:cubicBezTo>
                <a:cubicBezTo>
                  <a:pt x="1513567" y="3374632"/>
                  <a:pt x="1513567" y="3374632"/>
                  <a:pt x="1513567" y="3349211"/>
                </a:cubicBezTo>
                <a:cubicBezTo>
                  <a:pt x="1488150" y="3196686"/>
                  <a:pt x="1361063" y="3120423"/>
                  <a:pt x="1259393" y="3044160"/>
                </a:cubicBezTo>
                <a:cubicBezTo>
                  <a:pt x="1183141" y="2993318"/>
                  <a:pt x="1157724" y="2917055"/>
                  <a:pt x="1132306" y="2840792"/>
                </a:cubicBezTo>
                <a:cubicBezTo>
                  <a:pt x="1132306" y="2815371"/>
                  <a:pt x="1106889" y="2815371"/>
                  <a:pt x="1081471" y="2789950"/>
                </a:cubicBezTo>
                <a:cubicBezTo>
                  <a:pt x="1081471" y="2764529"/>
                  <a:pt x="1056054" y="2739108"/>
                  <a:pt x="1056054" y="2713687"/>
                </a:cubicBezTo>
                <a:cubicBezTo>
                  <a:pt x="1030637" y="2662846"/>
                  <a:pt x="1030637" y="2637425"/>
                  <a:pt x="979802" y="2637425"/>
                </a:cubicBezTo>
                <a:cubicBezTo>
                  <a:pt x="979802" y="2637425"/>
                  <a:pt x="979802" y="2612004"/>
                  <a:pt x="954385" y="2612004"/>
                </a:cubicBezTo>
                <a:cubicBezTo>
                  <a:pt x="928967" y="2510320"/>
                  <a:pt x="903550" y="2434057"/>
                  <a:pt x="878132" y="2332373"/>
                </a:cubicBezTo>
                <a:cubicBezTo>
                  <a:pt x="852715" y="2332373"/>
                  <a:pt x="852715" y="2306952"/>
                  <a:pt x="852715" y="2306952"/>
                </a:cubicBezTo>
                <a:cubicBezTo>
                  <a:pt x="751045" y="2154426"/>
                  <a:pt x="700211" y="1976480"/>
                  <a:pt x="623958" y="1823954"/>
                </a:cubicBezTo>
                <a:cubicBezTo>
                  <a:pt x="522289" y="1620586"/>
                  <a:pt x="446037" y="1391798"/>
                  <a:pt x="318950" y="1213851"/>
                </a:cubicBezTo>
                <a:cubicBezTo>
                  <a:pt x="268115" y="1163009"/>
                  <a:pt x="217280" y="1112167"/>
                  <a:pt x="166445" y="1086746"/>
                </a:cubicBezTo>
                <a:cubicBezTo>
                  <a:pt x="141028" y="1086746"/>
                  <a:pt x="115610" y="1086746"/>
                  <a:pt x="115610" y="1086746"/>
                </a:cubicBezTo>
                <a:cubicBezTo>
                  <a:pt x="-36894" y="1035904"/>
                  <a:pt x="-11477" y="883379"/>
                  <a:pt x="39358" y="807116"/>
                </a:cubicBezTo>
                <a:cubicBezTo>
                  <a:pt x="64776" y="781695"/>
                  <a:pt x="64776" y="756274"/>
                  <a:pt x="64776" y="730853"/>
                </a:cubicBezTo>
                <a:cubicBezTo>
                  <a:pt x="64776" y="705432"/>
                  <a:pt x="90193" y="680011"/>
                  <a:pt x="90193" y="654590"/>
                </a:cubicBezTo>
                <a:cubicBezTo>
                  <a:pt x="115610" y="654590"/>
                  <a:pt x="141028" y="680011"/>
                  <a:pt x="166445" y="680011"/>
                </a:cubicBezTo>
                <a:cubicBezTo>
                  <a:pt x="166445" y="680011"/>
                  <a:pt x="166445" y="654590"/>
                  <a:pt x="166445" y="629169"/>
                </a:cubicBezTo>
                <a:cubicBezTo>
                  <a:pt x="115610" y="552906"/>
                  <a:pt x="90193" y="451222"/>
                  <a:pt x="64776" y="349538"/>
                </a:cubicBezTo>
                <a:cubicBezTo>
                  <a:pt x="64776" y="273276"/>
                  <a:pt x="39358" y="197013"/>
                  <a:pt x="64776" y="120750"/>
                </a:cubicBezTo>
                <a:cubicBezTo>
                  <a:pt x="64776" y="44487"/>
                  <a:pt x="141028" y="-6355"/>
                  <a:pt x="242697" y="19066"/>
                </a:cubicBezTo>
                <a:cubicBezTo>
                  <a:pt x="318950" y="44487"/>
                  <a:pt x="420619" y="69908"/>
                  <a:pt x="522289" y="95329"/>
                </a:cubicBezTo>
                <a:cubicBezTo>
                  <a:pt x="573124" y="120750"/>
                  <a:pt x="598541" y="120750"/>
                  <a:pt x="649376" y="69908"/>
                </a:cubicBezTo>
                <a:cubicBezTo>
                  <a:pt x="700211" y="19066"/>
                  <a:pt x="782817" y="0"/>
                  <a:pt x="8654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378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70037" y="4343401"/>
            <a:ext cx="11963400" cy="7015163"/>
          </a:xfrm>
          <a:custGeom>
            <a:avLst/>
            <a:gdLst>
              <a:gd name="connsiteX0" fmla="*/ 7610381 w 11963400"/>
              <a:gd name="connsiteY0" fmla="*/ 0 h 7015163"/>
              <a:gd name="connsiteX1" fmla="*/ 7758443 w 11963400"/>
              <a:gd name="connsiteY1" fmla="*/ 29600 h 7015163"/>
              <a:gd name="connsiteX2" fmla="*/ 8321077 w 11963400"/>
              <a:gd name="connsiteY2" fmla="*/ 118400 h 7015163"/>
              <a:gd name="connsiteX3" fmla="*/ 8942938 w 11963400"/>
              <a:gd name="connsiteY3" fmla="*/ 355198 h 7015163"/>
              <a:gd name="connsiteX4" fmla="*/ 9061387 w 11963400"/>
              <a:gd name="connsiteY4" fmla="*/ 384798 h 7015163"/>
              <a:gd name="connsiteX5" fmla="*/ 9120612 w 11963400"/>
              <a:gd name="connsiteY5" fmla="*/ 503198 h 7015163"/>
              <a:gd name="connsiteX6" fmla="*/ 9150224 w 11963400"/>
              <a:gd name="connsiteY6" fmla="*/ 562397 h 7015163"/>
              <a:gd name="connsiteX7" fmla="*/ 9357511 w 11963400"/>
              <a:gd name="connsiteY7" fmla="*/ 799196 h 7015163"/>
              <a:gd name="connsiteX8" fmla="*/ 9772084 w 11963400"/>
              <a:gd name="connsiteY8" fmla="*/ 1272793 h 7015163"/>
              <a:gd name="connsiteX9" fmla="*/ 9860921 w 11963400"/>
              <a:gd name="connsiteY9" fmla="*/ 1450393 h 7015163"/>
              <a:gd name="connsiteX10" fmla="*/ 9979371 w 11963400"/>
              <a:gd name="connsiteY10" fmla="*/ 1568792 h 7015163"/>
              <a:gd name="connsiteX11" fmla="*/ 10157045 w 11963400"/>
              <a:gd name="connsiteY11" fmla="*/ 1864790 h 7015163"/>
              <a:gd name="connsiteX12" fmla="*/ 10245882 w 11963400"/>
              <a:gd name="connsiteY12" fmla="*/ 2101589 h 7015163"/>
              <a:gd name="connsiteX13" fmla="*/ 10482781 w 11963400"/>
              <a:gd name="connsiteY13" fmla="*/ 2338388 h 7015163"/>
              <a:gd name="connsiteX14" fmla="*/ 10838130 w 11963400"/>
              <a:gd name="connsiteY14" fmla="*/ 2575187 h 7015163"/>
              <a:gd name="connsiteX15" fmla="*/ 10986192 w 11963400"/>
              <a:gd name="connsiteY15" fmla="*/ 2427187 h 7015163"/>
              <a:gd name="connsiteX16" fmla="*/ 11045416 w 11963400"/>
              <a:gd name="connsiteY16" fmla="*/ 2367988 h 7015163"/>
              <a:gd name="connsiteX17" fmla="*/ 11045416 w 11963400"/>
              <a:gd name="connsiteY17" fmla="*/ 2486387 h 7015163"/>
              <a:gd name="connsiteX18" fmla="*/ 10986192 w 11963400"/>
              <a:gd name="connsiteY18" fmla="*/ 2604786 h 7015163"/>
              <a:gd name="connsiteX19" fmla="*/ 11134253 w 11963400"/>
              <a:gd name="connsiteY19" fmla="*/ 2575187 h 7015163"/>
              <a:gd name="connsiteX20" fmla="*/ 11163866 w 11963400"/>
              <a:gd name="connsiteY20" fmla="*/ 2575187 h 7015163"/>
              <a:gd name="connsiteX21" fmla="*/ 11252703 w 11963400"/>
              <a:gd name="connsiteY21" fmla="*/ 2575187 h 7015163"/>
              <a:gd name="connsiteX22" fmla="*/ 11371152 w 11963400"/>
              <a:gd name="connsiteY22" fmla="*/ 2575187 h 7015163"/>
              <a:gd name="connsiteX23" fmla="*/ 11371152 w 11963400"/>
              <a:gd name="connsiteY23" fmla="*/ 2604786 h 7015163"/>
              <a:gd name="connsiteX24" fmla="*/ 11459990 w 11963400"/>
              <a:gd name="connsiteY24" fmla="*/ 2604786 h 7015163"/>
              <a:gd name="connsiteX25" fmla="*/ 11548827 w 11963400"/>
              <a:gd name="connsiteY25" fmla="*/ 2575187 h 7015163"/>
              <a:gd name="connsiteX26" fmla="*/ 11459990 w 11963400"/>
              <a:gd name="connsiteY26" fmla="*/ 2663986 h 7015163"/>
              <a:gd name="connsiteX27" fmla="*/ 11637664 w 11963400"/>
              <a:gd name="connsiteY27" fmla="*/ 2693586 h 7015163"/>
              <a:gd name="connsiteX28" fmla="*/ 11608051 w 11963400"/>
              <a:gd name="connsiteY28" fmla="*/ 2752786 h 7015163"/>
              <a:gd name="connsiteX29" fmla="*/ 11637664 w 11963400"/>
              <a:gd name="connsiteY29" fmla="*/ 2752786 h 7015163"/>
              <a:gd name="connsiteX30" fmla="*/ 11667276 w 11963400"/>
              <a:gd name="connsiteY30" fmla="*/ 2811985 h 7015163"/>
              <a:gd name="connsiteX31" fmla="*/ 11785726 w 11963400"/>
              <a:gd name="connsiteY31" fmla="*/ 2634386 h 7015163"/>
              <a:gd name="connsiteX32" fmla="*/ 11844950 w 11963400"/>
              <a:gd name="connsiteY32" fmla="*/ 2427187 h 7015163"/>
              <a:gd name="connsiteX33" fmla="*/ 11904175 w 11963400"/>
              <a:gd name="connsiteY33" fmla="*/ 2634386 h 7015163"/>
              <a:gd name="connsiteX34" fmla="*/ 11815338 w 11963400"/>
              <a:gd name="connsiteY34" fmla="*/ 2900785 h 7015163"/>
              <a:gd name="connsiteX35" fmla="*/ 11756113 w 11963400"/>
              <a:gd name="connsiteY35" fmla="*/ 2989584 h 7015163"/>
              <a:gd name="connsiteX36" fmla="*/ 11844950 w 11963400"/>
              <a:gd name="connsiteY36" fmla="*/ 3137584 h 7015163"/>
              <a:gd name="connsiteX37" fmla="*/ 11844950 w 11963400"/>
              <a:gd name="connsiteY37" fmla="*/ 3226383 h 7015163"/>
              <a:gd name="connsiteX38" fmla="*/ 11815338 w 11963400"/>
              <a:gd name="connsiteY38" fmla="*/ 3285583 h 7015163"/>
              <a:gd name="connsiteX39" fmla="*/ 11874563 w 11963400"/>
              <a:gd name="connsiteY39" fmla="*/ 3374382 h 7015163"/>
              <a:gd name="connsiteX40" fmla="*/ 11904175 w 11963400"/>
              <a:gd name="connsiteY40" fmla="*/ 3463182 h 7015163"/>
              <a:gd name="connsiteX41" fmla="*/ 11963400 w 11963400"/>
              <a:gd name="connsiteY41" fmla="*/ 3699981 h 7015163"/>
              <a:gd name="connsiteX42" fmla="*/ 11933788 w 11963400"/>
              <a:gd name="connsiteY42" fmla="*/ 3818380 h 7015163"/>
              <a:gd name="connsiteX43" fmla="*/ 11874563 w 11963400"/>
              <a:gd name="connsiteY43" fmla="*/ 3995979 h 7015163"/>
              <a:gd name="connsiteX44" fmla="*/ 11844950 w 11963400"/>
              <a:gd name="connsiteY44" fmla="*/ 4321577 h 7015163"/>
              <a:gd name="connsiteX45" fmla="*/ 11904175 w 11963400"/>
              <a:gd name="connsiteY45" fmla="*/ 4617576 h 7015163"/>
              <a:gd name="connsiteX46" fmla="*/ 11844950 w 11963400"/>
              <a:gd name="connsiteY46" fmla="*/ 4883974 h 7015163"/>
              <a:gd name="connsiteX47" fmla="*/ 11785726 w 11963400"/>
              <a:gd name="connsiteY47" fmla="*/ 5209572 h 7015163"/>
              <a:gd name="connsiteX48" fmla="*/ 11785726 w 11963400"/>
              <a:gd name="connsiteY48" fmla="*/ 5327972 h 7015163"/>
              <a:gd name="connsiteX49" fmla="*/ 11785726 w 11963400"/>
              <a:gd name="connsiteY49" fmla="*/ 5446372 h 7015163"/>
              <a:gd name="connsiteX50" fmla="*/ 11785726 w 11963400"/>
              <a:gd name="connsiteY50" fmla="*/ 5623970 h 7015163"/>
              <a:gd name="connsiteX51" fmla="*/ 11756113 w 11963400"/>
              <a:gd name="connsiteY51" fmla="*/ 5771970 h 7015163"/>
              <a:gd name="connsiteX52" fmla="*/ 11519214 w 11963400"/>
              <a:gd name="connsiteY52" fmla="*/ 5949568 h 7015163"/>
              <a:gd name="connsiteX53" fmla="*/ 11341540 w 11963400"/>
              <a:gd name="connsiteY53" fmla="*/ 5949568 h 7015163"/>
              <a:gd name="connsiteX54" fmla="*/ 11252703 w 11963400"/>
              <a:gd name="connsiteY54" fmla="*/ 5919969 h 7015163"/>
              <a:gd name="connsiteX55" fmla="*/ 11163866 w 11963400"/>
              <a:gd name="connsiteY55" fmla="*/ 5919969 h 7015163"/>
              <a:gd name="connsiteX56" fmla="*/ 11134253 w 11963400"/>
              <a:gd name="connsiteY56" fmla="*/ 5919969 h 7015163"/>
              <a:gd name="connsiteX57" fmla="*/ 11134253 w 11963400"/>
              <a:gd name="connsiteY57" fmla="*/ 5949568 h 7015163"/>
              <a:gd name="connsiteX58" fmla="*/ 10838130 w 11963400"/>
              <a:gd name="connsiteY58" fmla="*/ 5919969 h 7015163"/>
              <a:gd name="connsiteX59" fmla="*/ 10660455 w 11963400"/>
              <a:gd name="connsiteY59" fmla="*/ 6127168 h 7015163"/>
              <a:gd name="connsiteX60" fmla="*/ 10630843 w 11963400"/>
              <a:gd name="connsiteY60" fmla="*/ 6067968 h 7015163"/>
              <a:gd name="connsiteX61" fmla="*/ 10512394 w 11963400"/>
              <a:gd name="connsiteY61" fmla="*/ 6245567 h 7015163"/>
              <a:gd name="connsiteX62" fmla="*/ 10305107 w 11963400"/>
              <a:gd name="connsiteY62" fmla="*/ 6363966 h 7015163"/>
              <a:gd name="connsiteX63" fmla="*/ 10334719 w 11963400"/>
              <a:gd name="connsiteY63" fmla="*/ 6245567 h 7015163"/>
              <a:gd name="connsiteX64" fmla="*/ 10216270 w 11963400"/>
              <a:gd name="connsiteY64" fmla="*/ 6304766 h 7015163"/>
              <a:gd name="connsiteX65" fmla="*/ 10216270 w 11963400"/>
              <a:gd name="connsiteY65" fmla="*/ 6156768 h 7015163"/>
              <a:gd name="connsiteX66" fmla="*/ 10127433 w 11963400"/>
              <a:gd name="connsiteY66" fmla="*/ 5919969 h 7015163"/>
              <a:gd name="connsiteX67" fmla="*/ 10127433 w 11963400"/>
              <a:gd name="connsiteY67" fmla="*/ 6127168 h 7015163"/>
              <a:gd name="connsiteX68" fmla="*/ 10068208 w 11963400"/>
              <a:gd name="connsiteY68" fmla="*/ 6008768 h 7015163"/>
              <a:gd name="connsiteX69" fmla="*/ 10068208 w 11963400"/>
              <a:gd name="connsiteY69" fmla="*/ 5712770 h 7015163"/>
              <a:gd name="connsiteX70" fmla="*/ 10008983 w 11963400"/>
              <a:gd name="connsiteY70" fmla="*/ 5771970 h 7015163"/>
              <a:gd name="connsiteX71" fmla="*/ 10008983 w 11963400"/>
              <a:gd name="connsiteY71" fmla="*/ 5860769 h 7015163"/>
              <a:gd name="connsiteX72" fmla="*/ 9979371 w 11963400"/>
              <a:gd name="connsiteY72" fmla="*/ 5979168 h 7015163"/>
              <a:gd name="connsiteX73" fmla="*/ 9979371 w 11963400"/>
              <a:gd name="connsiteY73" fmla="*/ 5860769 h 7015163"/>
              <a:gd name="connsiteX74" fmla="*/ 9949758 w 11963400"/>
              <a:gd name="connsiteY74" fmla="*/ 5742370 h 7015163"/>
              <a:gd name="connsiteX75" fmla="*/ 9949758 w 11963400"/>
              <a:gd name="connsiteY75" fmla="*/ 5475971 h 7015163"/>
              <a:gd name="connsiteX76" fmla="*/ 9890534 w 11963400"/>
              <a:gd name="connsiteY76" fmla="*/ 5683170 h 7015163"/>
              <a:gd name="connsiteX77" fmla="*/ 9860921 w 11963400"/>
              <a:gd name="connsiteY77" fmla="*/ 5535171 h 7015163"/>
              <a:gd name="connsiteX78" fmla="*/ 9860921 w 11963400"/>
              <a:gd name="connsiteY78" fmla="*/ 5327972 h 7015163"/>
              <a:gd name="connsiteX79" fmla="*/ 9772084 w 11963400"/>
              <a:gd name="connsiteY79" fmla="*/ 5416772 h 7015163"/>
              <a:gd name="connsiteX80" fmla="*/ 9742472 w 11963400"/>
              <a:gd name="connsiteY80" fmla="*/ 5179972 h 7015163"/>
              <a:gd name="connsiteX81" fmla="*/ 9683247 w 11963400"/>
              <a:gd name="connsiteY81" fmla="*/ 5209572 h 7015163"/>
              <a:gd name="connsiteX82" fmla="*/ 9564798 w 11963400"/>
              <a:gd name="connsiteY82" fmla="*/ 5091173 h 7015163"/>
              <a:gd name="connsiteX83" fmla="*/ 9357511 w 11963400"/>
              <a:gd name="connsiteY83" fmla="*/ 5031974 h 7015163"/>
              <a:gd name="connsiteX84" fmla="*/ 9239061 w 11963400"/>
              <a:gd name="connsiteY84" fmla="*/ 4913574 h 7015163"/>
              <a:gd name="connsiteX85" fmla="*/ 9061387 w 11963400"/>
              <a:gd name="connsiteY85" fmla="*/ 4943174 h 7015163"/>
              <a:gd name="connsiteX86" fmla="*/ 8942938 w 11963400"/>
              <a:gd name="connsiteY86" fmla="*/ 4854374 h 7015163"/>
              <a:gd name="connsiteX87" fmla="*/ 8942938 w 11963400"/>
              <a:gd name="connsiteY87" fmla="*/ 5091173 h 7015163"/>
              <a:gd name="connsiteX88" fmla="*/ 9031775 w 11963400"/>
              <a:gd name="connsiteY88" fmla="*/ 5594370 h 7015163"/>
              <a:gd name="connsiteX89" fmla="*/ 9091000 w 11963400"/>
              <a:gd name="connsiteY89" fmla="*/ 5860769 h 7015163"/>
              <a:gd name="connsiteX90" fmla="*/ 9239061 w 11963400"/>
              <a:gd name="connsiteY90" fmla="*/ 6186368 h 7015163"/>
              <a:gd name="connsiteX91" fmla="*/ 9387123 w 11963400"/>
              <a:gd name="connsiteY91" fmla="*/ 6334366 h 7015163"/>
              <a:gd name="connsiteX92" fmla="*/ 9446348 w 11963400"/>
              <a:gd name="connsiteY92" fmla="*/ 6452766 h 7015163"/>
              <a:gd name="connsiteX93" fmla="*/ 9624022 w 11963400"/>
              <a:gd name="connsiteY93" fmla="*/ 6600765 h 7015163"/>
              <a:gd name="connsiteX94" fmla="*/ 9683247 w 11963400"/>
              <a:gd name="connsiteY94" fmla="*/ 6689564 h 7015163"/>
              <a:gd name="connsiteX95" fmla="*/ 9801697 w 11963400"/>
              <a:gd name="connsiteY95" fmla="*/ 6778364 h 7015163"/>
              <a:gd name="connsiteX96" fmla="*/ 9949758 w 11963400"/>
              <a:gd name="connsiteY96" fmla="*/ 6985563 h 7015163"/>
              <a:gd name="connsiteX97" fmla="*/ 9801697 w 11963400"/>
              <a:gd name="connsiteY97" fmla="*/ 7015163 h 7015163"/>
              <a:gd name="connsiteX98" fmla="*/ 9564798 w 11963400"/>
              <a:gd name="connsiteY98" fmla="*/ 7015163 h 7015163"/>
              <a:gd name="connsiteX99" fmla="*/ 9446348 w 11963400"/>
              <a:gd name="connsiteY99" fmla="*/ 6985563 h 7015163"/>
              <a:gd name="connsiteX100" fmla="*/ 9387123 w 11963400"/>
              <a:gd name="connsiteY100" fmla="*/ 6926364 h 7015163"/>
              <a:gd name="connsiteX101" fmla="*/ 9239061 w 11963400"/>
              <a:gd name="connsiteY101" fmla="*/ 6896764 h 7015163"/>
              <a:gd name="connsiteX102" fmla="*/ 9179837 w 11963400"/>
              <a:gd name="connsiteY102" fmla="*/ 6689564 h 7015163"/>
              <a:gd name="connsiteX103" fmla="*/ 9061387 w 11963400"/>
              <a:gd name="connsiteY103" fmla="*/ 6748764 h 7015163"/>
              <a:gd name="connsiteX104" fmla="*/ 8972550 w 11963400"/>
              <a:gd name="connsiteY104" fmla="*/ 6748764 h 7015163"/>
              <a:gd name="connsiteX105" fmla="*/ 8942938 w 11963400"/>
              <a:gd name="connsiteY105" fmla="*/ 6600765 h 7015163"/>
              <a:gd name="connsiteX106" fmla="*/ 8883713 w 11963400"/>
              <a:gd name="connsiteY106" fmla="*/ 6275167 h 7015163"/>
              <a:gd name="connsiteX107" fmla="*/ 8646814 w 11963400"/>
              <a:gd name="connsiteY107" fmla="*/ 5860769 h 7015163"/>
              <a:gd name="connsiteX108" fmla="*/ 8587589 w 11963400"/>
              <a:gd name="connsiteY108" fmla="*/ 5979168 h 7015163"/>
              <a:gd name="connsiteX109" fmla="*/ 8528364 w 11963400"/>
              <a:gd name="connsiteY109" fmla="*/ 6067968 h 7015163"/>
              <a:gd name="connsiteX110" fmla="*/ 8469140 w 11963400"/>
              <a:gd name="connsiteY110" fmla="*/ 5831169 h 7015163"/>
              <a:gd name="connsiteX111" fmla="*/ 8439527 w 11963400"/>
              <a:gd name="connsiteY111" fmla="*/ 5890369 h 7015163"/>
              <a:gd name="connsiteX112" fmla="*/ 8439527 w 11963400"/>
              <a:gd name="connsiteY112" fmla="*/ 5949568 h 7015163"/>
              <a:gd name="connsiteX113" fmla="*/ 8409915 w 11963400"/>
              <a:gd name="connsiteY113" fmla="*/ 5949568 h 7015163"/>
              <a:gd name="connsiteX114" fmla="*/ 8409915 w 11963400"/>
              <a:gd name="connsiteY114" fmla="*/ 5919969 h 7015163"/>
              <a:gd name="connsiteX115" fmla="*/ 8380303 w 11963400"/>
              <a:gd name="connsiteY115" fmla="*/ 5683170 h 7015163"/>
              <a:gd name="connsiteX116" fmla="*/ 8261853 w 11963400"/>
              <a:gd name="connsiteY116" fmla="*/ 5890369 h 7015163"/>
              <a:gd name="connsiteX117" fmla="*/ 8232241 w 11963400"/>
              <a:gd name="connsiteY117" fmla="*/ 5771970 h 7015163"/>
              <a:gd name="connsiteX118" fmla="*/ 8202628 w 11963400"/>
              <a:gd name="connsiteY118" fmla="*/ 5860769 h 7015163"/>
              <a:gd name="connsiteX119" fmla="*/ 8173016 w 11963400"/>
              <a:gd name="connsiteY119" fmla="*/ 5742370 h 7015163"/>
              <a:gd name="connsiteX120" fmla="*/ 8113791 w 11963400"/>
              <a:gd name="connsiteY120" fmla="*/ 5653570 h 7015163"/>
              <a:gd name="connsiteX121" fmla="*/ 8054567 w 11963400"/>
              <a:gd name="connsiteY121" fmla="*/ 5535171 h 7015163"/>
              <a:gd name="connsiteX122" fmla="*/ 8054567 w 11963400"/>
              <a:gd name="connsiteY122" fmla="*/ 5623970 h 7015163"/>
              <a:gd name="connsiteX123" fmla="*/ 8084179 w 11963400"/>
              <a:gd name="connsiteY123" fmla="*/ 5712770 h 7015163"/>
              <a:gd name="connsiteX124" fmla="*/ 8024954 w 11963400"/>
              <a:gd name="connsiteY124" fmla="*/ 5623970 h 7015163"/>
              <a:gd name="connsiteX125" fmla="*/ 7995341 w 11963400"/>
              <a:gd name="connsiteY125" fmla="*/ 5505571 h 7015163"/>
              <a:gd name="connsiteX126" fmla="*/ 7965729 w 11963400"/>
              <a:gd name="connsiteY126" fmla="*/ 5594370 h 7015163"/>
              <a:gd name="connsiteX127" fmla="*/ 7965729 w 11963400"/>
              <a:gd name="connsiteY127" fmla="*/ 5239172 h 7015163"/>
              <a:gd name="connsiteX128" fmla="*/ 7906505 w 11963400"/>
              <a:gd name="connsiteY128" fmla="*/ 5446372 h 7015163"/>
              <a:gd name="connsiteX129" fmla="*/ 7876892 w 11963400"/>
              <a:gd name="connsiteY129" fmla="*/ 5209572 h 7015163"/>
              <a:gd name="connsiteX130" fmla="*/ 7788055 w 11963400"/>
              <a:gd name="connsiteY130" fmla="*/ 5446372 h 7015163"/>
              <a:gd name="connsiteX131" fmla="*/ 7758443 w 11963400"/>
              <a:gd name="connsiteY131" fmla="*/ 5594370 h 7015163"/>
              <a:gd name="connsiteX132" fmla="*/ 7669605 w 11963400"/>
              <a:gd name="connsiteY132" fmla="*/ 5683170 h 7015163"/>
              <a:gd name="connsiteX133" fmla="*/ 7728830 w 11963400"/>
              <a:gd name="connsiteY133" fmla="*/ 5535171 h 7015163"/>
              <a:gd name="connsiteX134" fmla="*/ 7728830 w 11963400"/>
              <a:gd name="connsiteY134" fmla="*/ 5416772 h 7015163"/>
              <a:gd name="connsiteX135" fmla="*/ 7728830 w 11963400"/>
              <a:gd name="connsiteY135" fmla="*/ 5387172 h 7015163"/>
              <a:gd name="connsiteX136" fmla="*/ 7610381 w 11963400"/>
              <a:gd name="connsiteY136" fmla="*/ 5594370 h 7015163"/>
              <a:gd name="connsiteX137" fmla="*/ 7491931 w 11963400"/>
              <a:gd name="connsiteY137" fmla="*/ 5653570 h 7015163"/>
              <a:gd name="connsiteX138" fmla="*/ 7610381 w 11963400"/>
              <a:gd name="connsiteY138" fmla="*/ 5446372 h 7015163"/>
              <a:gd name="connsiteX139" fmla="*/ 7580769 w 11963400"/>
              <a:gd name="connsiteY139" fmla="*/ 5268772 h 7015163"/>
              <a:gd name="connsiteX140" fmla="*/ 7580769 w 11963400"/>
              <a:gd name="connsiteY140" fmla="*/ 5327972 h 7015163"/>
              <a:gd name="connsiteX141" fmla="*/ 7491931 w 11963400"/>
              <a:gd name="connsiteY141" fmla="*/ 5475971 h 7015163"/>
              <a:gd name="connsiteX142" fmla="*/ 7491931 w 11963400"/>
              <a:gd name="connsiteY142" fmla="*/ 5327972 h 7015163"/>
              <a:gd name="connsiteX143" fmla="*/ 7462319 w 11963400"/>
              <a:gd name="connsiteY143" fmla="*/ 5268772 h 7015163"/>
              <a:gd name="connsiteX144" fmla="*/ 7432707 w 11963400"/>
              <a:gd name="connsiteY144" fmla="*/ 5416772 h 7015163"/>
              <a:gd name="connsiteX145" fmla="*/ 7403094 w 11963400"/>
              <a:gd name="connsiteY145" fmla="*/ 5535171 h 7015163"/>
              <a:gd name="connsiteX146" fmla="*/ 7462319 w 11963400"/>
              <a:gd name="connsiteY146" fmla="*/ 5742370 h 7015163"/>
              <a:gd name="connsiteX147" fmla="*/ 7403094 w 11963400"/>
              <a:gd name="connsiteY147" fmla="*/ 5683170 h 7015163"/>
              <a:gd name="connsiteX148" fmla="*/ 7343869 w 11963400"/>
              <a:gd name="connsiteY148" fmla="*/ 5594370 h 7015163"/>
              <a:gd name="connsiteX149" fmla="*/ 7373481 w 11963400"/>
              <a:gd name="connsiteY149" fmla="*/ 5860769 h 7015163"/>
              <a:gd name="connsiteX150" fmla="*/ 7284645 w 11963400"/>
              <a:gd name="connsiteY150" fmla="*/ 5683170 h 7015163"/>
              <a:gd name="connsiteX151" fmla="*/ 7314257 w 11963400"/>
              <a:gd name="connsiteY151" fmla="*/ 5475971 h 7015163"/>
              <a:gd name="connsiteX152" fmla="*/ 7314257 w 11963400"/>
              <a:gd name="connsiteY152" fmla="*/ 5327972 h 7015163"/>
              <a:gd name="connsiteX153" fmla="*/ 7255032 w 11963400"/>
              <a:gd name="connsiteY153" fmla="*/ 5150373 h 7015163"/>
              <a:gd name="connsiteX154" fmla="*/ 7255032 w 11963400"/>
              <a:gd name="connsiteY154" fmla="*/ 5120773 h 7015163"/>
              <a:gd name="connsiteX155" fmla="*/ 7225420 w 11963400"/>
              <a:gd name="connsiteY155" fmla="*/ 5120773 h 7015163"/>
              <a:gd name="connsiteX156" fmla="*/ 7195807 w 11963400"/>
              <a:gd name="connsiteY156" fmla="*/ 5268772 h 7015163"/>
              <a:gd name="connsiteX157" fmla="*/ 7166195 w 11963400"/>
              <a:gd name="connsiteY157" fmla="*/ 5179972 h 7015163"/>
              <a:gd name="connsiteX158" fmla="*/ 7166195 w 11963400"/>
              <a:gd name="connsiteY158" fmla="*/ 5091173 h 7015163"/>
              <a:gd name="connsiteX159" fmla="*/ 7106971 w 11963400"/>
              <a:gd name="connsiteY159" fmla="*/ 5179972 h 7015163"/>
              <a:gd name="connsiteX160" fmla="*/ 7047745 w 11963400"/>
              <a:gd name="connsiteY160" fmla="*/ 5002374 h 7015163"/>
              <a:gd name="connsiteX161" fmla="*/ 6988521 w 11963400"/>
              <a:gd name="connsiteY161" fmla="*/ 5120773 h 7015163"/>
              <a:gd name="connsiteX162" fmla="*/ 6988521 w 11963400"/>
              <a:gd name="connsiteY162" fmla="*/ 5239172 h 7015163"/>
              <a:gd name="connsiteX163" fmla="*/ 6840459 w 11963400"/>
              <a:gd name="connsiteY163" fmla="*/ 4765575 h 7015163"/>
              <a:gd name="connsiteX164" fmla="*/ 6722010 w 11963400"/>
              <a:gd name="connsiteY164" fmla="*/ 4943174 h 7015163"/>
              <a:gd name="connsiteX165" fmla="*/ 6544335 w 11963400"/>
              <a:gd name="connsiteY165" fmla="*/ 5209572 h 7015163"/>
              <a:gd name="connsiteX166" fmla="*/ 6514723 w 11963400"/>
              <a:gd name="connsiteY166" fmla="*/ 5475971 h 7015163"/>
              <a:gd name="connsiteX167" fmla="*/ 6455498 w 11963400"/>
              <a:gd name="connsiteY167" fmla="*/ 5564770 h 7015163"/>
              <a:gd name="connsiteX168" fmla="*/ 6396274 w 11963400"/>
              <a:gd name="connsiteY168" fmla="*/ 5653570 h 7015163"/>
              <a:gd name="connsiteX169" fmla="*/ 6277824 w 11963400"/>
              <a:gd name="connsiteY169" fmla="*/ 5771970 h 7015163"/>
              <a:gd name="connsiteX170" fmla="*/ 6218599 w 11963400"/>
              <a:gd name="connsiteY170" fmla="*/ 6008768 h 7015163"/>
              <a:gd name="connsiteX171" fmla="*/ 6218599 w 11963400"/>
              <a:gd name="connsiteY171" fmla="*/ 6245567 h 7015163"/>
              <a:gd name="connsiteX172" fmla="*/ 6277824 w 11963400"/>
              <a:gd name="connsiteY172" fmla="*/ 6511966 h 7015163"/>
              <a:gd name="connsiteX173" fmla="*/ 6425886 w 11963400"/>
              <a:gd name="connsiteY173" fmla="*/ 6630365 h 7015163"/>
              <a:gd name="connsiteX174" fmla="*/ 6455498 w 11963400"/>
              <a:gd name="connsiteY174" fmla="*/ 6659965 h 7015163"/>
              <a:gd name="connsiteX175" fmla="*/ 6485111 w 11963400"/>
              <a:gd name="connsiteY175" fmla="*/ 6719164 h 7015163"/>
              <a:gd name="connsiteX176" fmla="*/ 6603560 w 11963400"/>
              <a:gd name="connsiteY176" fmla="*/ 6867164 h 7015163"/>
              <a:gd name="connsiteX177" fmla="*/ 6544335 w 11963400"/>
              <a:gd name="connsiteY177" fmla="*/ 6926364 h 7015163"/>
              <a:gd name="connsiteX178" fmla="*/ 6455498 w 11963400"/>
              <a:gd name="connsiteY178" fmla="*/ 6985563 h 7015163"/>
              <a:gd name="connsiteX179" fmla="*/ 6188987 w 11963400"/>
              <a:gd name="connsiteY179" fmla="*/ 6985563 h 7015163"/>
              <a:gd name="connsiteX180" fmla="*/ 6100150 w 11963400"/>
              <a:gd name="connsiteY180" fmla="*/ 6955964 h 7015163"/>
              <a:gd name="connsiteX181" fmla="*/ 5952088 w 11963400"/>
              <a:gd name="connsiteY181" fmla="*/ 6896764 h 7015163"/>
              <a:gd name="connsiteX182" fmla="*/ 5952088 w 11963400"/>
              <a:gd name="connsiteY182" fmla="*/ 6778364 h 7015163"/>
              <a:gd name="connsiteX183" fmla="*/ 5952088 w 11963400"/>
              <a:gd name="connsiteY183" fmla="*/ 6689564 h 7015163"/>
              <a:gd name="connsiteX184" fmla="*/ 5863251 w 11963400"/>
              <a:gd name="connsiteY184" fmla="*/ 6689564 h 7015163"/>
              <a:gd name="connsiteX185" fmla="*/ 5804026 w 11963400"/>
              <a:gd name="connsiteY185" fmla="*/ 6719164 h 7015163"/>
              <a:gd name="connsiteX186" fmla="*/ 5774414 w 11963400"/>
              <a:gd name="connsiteY186" fmla="*/ 6600765 h 7015163"/>
              <a:gd name="connsiteX187" fmla="*/ 5774414 w 11963400"/>
              <a:gd name="connsiteY187" fmla="*/ 6571166 h 7015163"/>
              <a:gd name="connsiteX188" fmla="*/ 5804026 w 11963400"/>
              <a:gd name="connsiteY188" fmla="*/ 6511966 h 7015163"/>
              <a:gd name="connsiteX189" fmla="*/ 5833639 w 11963400"/>
              <a:gd name="connsiteY189" fmla="*/ 6334366 h 7015163"/>
              <a:gd name="connsiteX190" fmla="*/ 5892863 w 11963400"/>
              <a:gd name="connsiteY190" fmla="*/ 6097568 h 7015163"/>
              <a:gd name="connsiteX191" fmla="*/ 5922475 w 11963400"/>
              <a:gd name="connsiteY191" fmla="*/ 5801570 h 7015163"/>
              <a:gd name="connsiteX192" fmla="*/ 5922475 w 11963400"/>
              <a:gd name="connsiteY192" fmla="*/ 5712770 h 7015163"/>
              <a:gd name="connsiteX193" fmla="*/ 5804026 w 11963400"/>
              <a:gd name="connsiteY193" fmla="*/ 5742370 h 7015163"/>
              <a:gd name="connsiteX194" fmla="*/ 5833639 w 11963400"/>
              <a:gd name="connsiteY194" fmla="*/ 5535171 h 7015163"/>
              <a:gd name="connsiteX195" fmla="*/ 5744801 w 11963400"/>
              <a:gd name="connsiteY195" fmla="*/ 5623970 h 7015163"/>
              <a:gd name="connsiteX196" fmla="*/ 5774414 w 11963400"/>
              <a:gd name="connsiteY196" fmla="*/ 5475971 h 7015163"/>
              <a:gd name="connsiteX197" fmla="*/ 5892863 w 11963400"/>
              <a:gd name="connsiteY197" fmla="*/ 5327972 h 7015163"/>
              <a:gd name="connsiteX198" fmla="*/ 5685576 w 11963400"/>
              <a:gd name="connsiteY198" fmla="*/ 5298372 h 7015163"/>
              <a:gd name="connsiteX199" fmla="*/ 5537515 w 11963400"/>
              <a:gd name="connsiteY199" fmla="*/ 5298372 h 7015163"/>
              <a:gd name="connsiteX200" fmla="*/ 5596739 w 11963400"/>
              <a:gd name="connsiteY200" fmla="*/ 5268772 h 7015163"/>
              <a:gd name="connsiteX201" fmla="*/ 5774414 w 11963400"/>
              <a:gd name="connsiteY201" fmla="*/ 5239172 h 7015163"/>
              <a:gd name="connsiteX202" fmla="*/ 5744801 w 11963400"/>
              <a:gd name="connsiteY202" fmla="*/ 5209572 h 7015163"/>
              <a:gd name="connsiteX203" fmla="*/ 5596739 w 11963400"/>
              <a:gd name="connsiteY203" fmla="*/ 5209572 h 7015163"/>
              <a:gd name="connsiteX204" fmla="*/ 5448677 w 11963400"/>
              <a:gd name="connsiteY204" fmla="*/ 5239172 h 7015163"/>
              <a:gd name="connsiteX205" fmla="*/ 5655964 w 11963400"/>
              <a:gd name="connsiteY205" fmla="*/ 5179972 h 7015163"/>
              <a:gd name="connsiteX206" fmla="*/ 5655964 w 11963400"/>
              <a:gd name="connsiteY206" fmla="*/ 5150373 h 7015163"/>
              <a:gd name="connsiteX207" fmla="*/ 5685576 w 11963400"/>
              <a:gd name="connsiteY207" fmla="*/ 5091173 h 7015163"/>
              <a:gd name="connsiteX208" fmla="*/ 5567127 w 11963400"/>
              <a:gd name="connsiteY208" fmla="*/ 5091173 h 7015163"/>
              <a:gd name="connsiteX209" fmla="*/ 5448677 w 11963400"/>
              <a:gd name="connsiteY209" fmla="*/ 5120773 h 7015163"/>
              <a:gd name="connsiteX210" fmla="*/ 5596739 w 11963400"/>
              <a:gd name="connsiteY210" fmla="*/ 4913574 h 7015163"/>
              <a:gd name="connsiteX211" fmla="*/ 5597202 w 11963400"/>
              <a:gd name="connsiteY211" fmla="*/ 4908949 h 7015163"/>
              <a:gd name="connsiteX212" fmla="*/ 5599999 w 11963400"/>
              <a:gd name="connsiteY212" fmla="*/ 4900163 h 7015163"/>
              <a:gd name="connsiteX213" fmla="*/ 5626352 w 11963400"/>
              <a:gd name="connsiteY213" fmla="*/ 4883974 h 7015163"/>
              <a:gd name="connsiteX214" fmla="*/ 5600441 w 11963400"/>
              <a:gd name="connsiteY214" fmla="*/ 4898774 h 7015163"/>
              <a:gd name="connsiteX215" fmla="*/ 5599999 w 11963400"/>
              <a:gd name="connsiteY215" fmla="*/ 4900163 h 7015163"/>
              <a:gd name="connsiteX216" fmla="*/ 5581933 w 11963400"/>
              <a:gd name="connsiteY216" fmla="*/ 4911261 h 7015163"/>
              <a:gd name="connsiteX217" fmla="*/ 5448677 w 11963400"/>
              <a:gd name="connsiteY217" fmla="*/ 5031974 h 7015163"/>
              <a:gd name="connsiteX218" fmla="*/ 5537515 w 11963400"/>
              <a:gd name="connsiteY218" fmla="*/ 4883974 h 7015163"/>
              <a:gd name="connsiteX219" fmla="*/ 5685576 w 11963400"/>
              <a:gd name="connsiteY219" fmla="*/ 4765575 h 7015163"/>
              <a:gd name="connsiteX220" fmla="*/ 5478290 w 11963400"/>
              <a:gd name="connsiteY220" fmla="*/ 4883974 h 7015163"/>
              <a:gd name="connsiteX221" fmla="*/ 5596739 w 11963400"/>
              <a:gd name="connsiteY221" fmla="*/ 4735975 h 7015163"/>
              <a:gd name="connsiteX222" fmla="*/ 5093329 w 11963400"/>
              <a:gd name="connsiteY222" fmla="*/ 4824774 h 7015163"/>
              <a:gd name="connsiteX223" fmla="*/ 4471470 w 11963400"/>
              <a:gd name="connsiteY223" fmla="*/ 4706375 h 7015163"/>
              <a:gd name="connsiteX224" fmla="*/ 4027283 w 11963400"/>
              <a:gd name="connsiteY224" fmla="*/ 4528776 h 7015163"/>
              <a:gd name="connsiteX225" fmla="*/ 3523874 w 11963400"/>
              <a:gd name="connsiteY225" fmla="*/ 4232778 h 7015163"/>
              <a:gd name="connsiteX226" fmla="*/ 3227750 w 11963400"/>
              <a:gd name="connsiteY226" fmla="*/ 3966379 h 7015163"/>
              <a:gd name="connsiteX227" fmla="*/ 2783563 w 11963400"/>
              <a:gd name="connsiteY227" fmla="*/ 4824774 h 7015163"/>
              <a:gd name="connsiteX228" fmla="*/ 2753951 w 11963400"/>
              <a:gd name="connsiteY228" fmla="*/ 4883974 h 7015163"/>
              <a:gd name="connsiteX229" fmla="*/ 2694726 w 11963400"/>
              <a:gd name="connsiteY229" fmla="*/ 5061574 h 7015163"/>
              <a:gd name="connsiteX230" fmla="*/ 2665114 w 11963400"/>
              <a:gd name="connsiteY230" fmla="*/ 5535171 h 7015163"/>
              <a:gd name="connsiteX231" fmla="*/ 2813176 w 11963400"/>
              <a:gd name="connsiteY231" fmla="*/ 5979168 h 7015163"/>
              <a:gd name="connsiteX232" fmla="*/ 3050075 w 11963400"/>
              <a:gd name="connsiteY232" fmla="*/ 6334366 h 7015163"/>
              <a:gd name="connsiteX233" fmla="*/ 3168524 w 11963400"/>
              <a:gd name="connsiteY233" fmla="*/ 6452766 h 7015163"/>
              <a:gd name="connsiteX234" fmla="*/ 3346199 w 11963400"/>
              <a:gd name="connsiteY234" fmla="*/ 6541566 h 7015163"/>
              <a:gd name="connsiteX235" fmla="*/ 3405423 w 11963400"/>
              <a:gd name="connsiteY235" fmla="*/ 6600765 h 7015163"/>
              <a:gd name="connsiteX236" fmla="*/ 3464648 w 11963400"/>
              <a:gd name="connsiteY236" fmla="*/ 6689564 h 7015163"/>
              <a:gd name="connsiteX237" fmla="*/ 3642322 w 11963400"/>
              <a:gd name="connsiteY237" fmla="*/ 6896764 h 7015163"/>
              <a:gd name="connsiteX238" fmla="*/ 3435036 w 11963400"/>
              <a:gd name="connsiteY238" fmla="*/ 6926364 h 7015163"/>
              <a:gd name="connsiteX239" fmla="*/ 3109300 w 11963400"/>
              <a:gd name="connsiteY239" fmla="*/ 6896764 h 7015163"/>
              <a:gd name="connsiteX240" fmla="*/ 2990850 w 11963400"/>
              <a:gd name="connsiteY240" fmla="*/ 6867164 h 7015163"/>
              <a:gd name="connsiteX241" fmla="*/ 2931626 w 11963400"/>
              <a:gd name="connsiteY241" fmla="*/ 6689564 h 7015163"/>
              <a:gd name="connsiteX242" fmla="*/ 2753951 w 11963400"/>
              <a:gd name="connsiteY242" fmla="*/ 6719164 h 7015163"/>
              <a:gd name="connsiteX243" fmla="*/ 2694726 w 11963400"/>
              <a:gd name="connsiteY243" fmla="*/ 6541566 h 7015163"/>
              <a:gd name="connsiteX244" fmla="*/ 2605889 w 11963400"/>
              <a:gd name="connsiteY244" fmla="*/ 6363966 h 7015163"/>
              <a:gd name="connsiteX245" fmla="*/ 2457827 w 11963400"/>
              <a:gd name="connsiteY245" fmla="*/ 6097568 h 7015163"/>
              <a:gd name="connsiteX246" fmla="*/ 2220929 w 11963400"/>
              <a:gd name="connsiteY246" fmla="*/ 5475971 h 7015163"/>
              <a:gd name="connsiteX247" fmla="*/ 2191316 w 11963400"/>
              <a:gd name="connsiteY247" fmla="*/ 5446372 h 7015163"/>
              <a:gd name="connsiteX248" fmla="*/ 2191316 w 11963400"/>
              <a:gd name="connsiteY248" fmla="*/ 5416772 h 7015163"/>
              <a:gd name="connsiteX249" fmla="*/ 1924805 w 11963400"/>
              <a:gd name="connsiteY249" fmla="*/ 4824774 h 7015163"/>
              <a:gd name="connsiteX250" fmla="*/ 1924805 w 11963400"/>
              <a:gd name="connsiteY250" fmla="*/ 4735975 h 7015163"/>
              <a:gd name="connsiteX251" fmla="*/ 2043254 w 11963400"/>
              <a:gd name="connsiteY251" fmla="*/ 4558376 h 7015163"/>
              <a:gd name="connsiteX252" fmla="*/ 2102479 w 11963400"/>
              <a:gd name="connsiteY252" fmla="*/ 4499176 h 7015163"/>
              <a:gd name="connsiteX253" fmla="*/ 2132091 w 11963400"/>
              <a:gd name="connsiteY253" fmla="*/ 4439976 h 7015163"/>
              <a:gd name="connsiteX254" fmla="*/ 2132091 w 11963400"/>
              <a:gd name="connsiteY254" fmla="*/ 4380777 h 7015163"/>
              <a:gd name="connsiteX255" fmla="*/ 2191316 w 11963400"/>
              <a:gd name="connsiteY255" fmla="*/ 3995979 h 7015163"/>
              <a:gd name="connsiteX256" fmla="*/ 1806355 w 11963400"/>
              <a:gd name="connsiteY256" fmla="*/ 4262378 h 7015163"/>
              <a:gd name="connsiteX257" fmla="*/ 1776743 w 11963400"/>
              <a:gd name="connsiteY257" fmla="*/ 4291978 h 7015163"/>
              <a:gd name="connsiteX258" fmla="*/ 1599069 w 11963400"/>
              <a:gd name="connsiteY258" fmla="*/ 4439976 h 7015163"/>
              <a:gd name="connsiteX259" fmla="*/ 1421394 w 11963400"/>
              <a:gd name="connsiteY259" fmla="*/ 4587976 h 7015163"/>
              <a:gd name="connsiteX260" fmla="*/ 1214108 w 11963400"/>
              <a:gd name="connsiteY260" fmla="*/ 4824774 h 7015163"/>
              <a:gd name="connsiteX261" fmla="*/ 1125271 w 11963400"/>
              <a:gd name="connsiteY261" fmla="*/ 4943174 h 7015163"/>
              <a:gd name="connsiteX262" fmla="*/ 977209 w 11963400"/>
              <a:gd name="connsiteY262" fmla="*/ 5150373 h 7015163"/>
              <a:gd name="connsiteX263" fmla="*/ 769922 w 11963400"/>
              <a:gd name="connsiteY263" fmla="*/ 5623970 h 7015163"/>
              <a:gd name="connsiteX264" fmla="*/ 651473 w 11963400"/>
              <a:gd name="connsiteY264" fmla="*/ 6008768 h 7015163"/>
              <a:gd name="connsiteX265" fmla="*/ 592248 w 11963400"/>
              <a:gd name="connsiteY265" fmla="*/ 6393566 h 7015163"/>
              <a:gd name="connsiteX266" fmla="*/ 533023 w 11963400"/>
              <a:gd name="connsiteY266" fmla="*/ 6600765 h 7015163"/>
              <a:gd name="connsiteX267" fmla="*/ 562635 w 11963400"/>
              <a:gd name="connsiteY267" fmla="*/ 6778364 h 7015163"/>
              <a:gd name="connsiteX268" fmla="*/ 592248 w 11963400"/>
              <a:gd name="connsiteY268" fmla="*/ 6955964 h 7015163"/>
              <a:gd name="connsiteX269" fmla="*/ 503411 w 11963400"/>
              <a:gd name="connsiteY269" fmla="*/ 6955964 h 7015163"/>
              <a:gd name="connsiteX270" fmla="*/ 444186 w 11963400"/>
              <a:gd name="connsiteY270" fmla="*/ 6985563 h 7015163"/>
              <a:gd name="connsiteX271" fmla="*/ 207287 w 11963400"/>
              <a:gd name="connsiteY271" fmla="*/ 6955964 h 7015163"/>
              <a:gd name="connsiteX272" fmla="*/ 29613 w 11963400"/>
              <a:gd name="connsiteY272" fmla="*/ 6896764 h 7015163"/>
              <a:gd name="connsiteX273" fmla="*/ 0 w 11963400"/>
              <a:gd name="connsiteY273" fmla="*/ 6778364 h 7015163"/>
              <a:gd name="connsiteX274" fmla="*/ 88837 w 11963400"/>
              <a:gd name="connsiteY274" fmla="*/ 6659965 h 7015163"/>
              <a:gd name="connsiteX275" fmla="*/ 118450 w 11963400"/>
              <a:gd name="connsiteY275" fmla="*/ 6482366 h 7015163"/>
              <a:gd name="connsiteX276" fmla="*/ 59225 w 11963400"/>
              <a:gd name="connsiteY276" fmla="*/ 6423166 h 7015163"/>
              <a:gd name="connsiteX277" fmla="*/ 29613 w 11963400"/>
              <a:gd name="connsiteY277" fmla="*/ 6304766 h 7015163"/>
              <a:gd name="connsiteX278" fmla="*/ 148062 w 11963400"/>
              <a:gd name="connsiteY278" fmla="*/ 6186368 h 7015163"/>
              <a:gd name="connsiteX279" fmla="*/ 296124 w 11963400"/>
              <a:gd name="connsiteY279" fmla="*/ 5890369 h 7015163"/>
              <a:gd name="connsiteX280" fmla="*/ 414574 w 11963400"/>
              <a:gd name="connsiteY280" fmla="*/ 5505571 h 7015163"/>
              <a:gd name="connsiteX281" fmla="*/ 592248 w 11963400"/>
              <a:gd name="connsiteY281" fmla="*/ 4943174 h 7015163"/>
              <a:gd name="connsiteX282" fmla="*/ 621860 w 11963400"/>
              <a:gd name="connsiteY282" fmla="*/ 4587976 h 7015163"/>
              <a:gd name="connsiteX283" fmla="*/ 621860 w 11963400"/>
              <a:gd name="connsiteY283" fmla="*/ 4558376 h 7015163"/>
              <a:gd name="connsiteX284" fmla="*/ 592248 w 11963400"/>
              <a:gd name="connsiteY284" fmla="*/ 4439976 h 7015163"/>
              <a:gd name="connsiteX285" fmla="*/ 621860 w 11963400"/>
              <a:gd name="connsiteY285" fmla="*/ 4291978 h 7015163"/>
              <a:gd name="connsiteX286" fmla="*/ 829147 w 11963400"/>
              <a:gd name="connsiteY286" fmla="*/ 4143978 h 7015163"/>
              <a:gd name="connsiteX287" fmla="*/ 1066046 w 11963400"/>
              <a:gd name="connsiteY287" fmla="*/ 3907180 h 7015163"/>
              <a:gd name="connsiteX288" fmla="*/ 1243720 w 11963400"/>
              <a:gd name="connsiteY288" fmla="*/ 3255983 h 7015163"/>
              <a:gd name="connsiteX289" fmla="*/ 1243720 w 11963400"/>
              <a:gd name="connsiteY289" fmla="*/ 3019184 h 7015163"/>
              <a:gd name="connsiteX290" fmla="*/ 1214108 w 11963400"/>
              <a:gd name="connsiteY290" fmla="*/ 2693586 h 7015163"/>
              <a:gd name="connsiteX291" fmla="*/ 1243720 w 11963400"/>
              <a:gd name="connsiteY291" fmla="*/ 2131189 h 7015163"/>
              <a:gd name="connsiteX292" fmla="*/ 1332557 w 11963400"/>
              <a:gd name="connsiteY292" fmla="*/ 1716791 h 7015163"/>
              <a:gd name="connsiteX293" fmla="*/ 1421394 w 11963400"/>
              <a:gd name="connsiteY293" fmla="*/ 1539192 h 7015163"/>
              <a:gd name="connsiteX294" fmla="*/ 1302945 w 11963400"/>
              <a:gd name="connsiteY294" fmla="*/ 1598392 h 7015163"/>
              <a:gd name="connsiteX295" fmla="*/ 1125271 w 11963400"/>
              <a:gd name="connsiteY295" fmla="*/ 1716791 h 7015163"/>
              <a:gd name="connsiteX296" fmla="*/ 1006821 w 11963400"/>
              <a:gd name="connsiteY296" fmla="*/ 1864790 h 7015163"/>
              <a:gd name="connsiteX297" fmla="*/ 977209 w 11963400"/>
              <a:gd name="connsiteY297" fmla="*/ 1923990 h 7015163"/>
              <a:gd name="connsiteX298" fmla="*/ 947596 w 11963400"/>
              <a:gd name="connsiteY298" fmla="*/ 2190389 h 7015163"/>
              <a:gd name="connsiteX299" fmla="*/ 977209 w 11963400"/>
              <a:gd name="connsiteY299" fmla="*/ 2338388 h 7015163"/>
              <a:gd name="connsiteX300" fmla="*/ 1036434 w 11963400"/>
              <a:gd name="connsiteY300" fmla="*/ 2663986 h 7015163"/>
              <a:gd name="connsiteX301" fmla="*/ 977209 w 11963400"/>
              <a:gd name="connsiteY301" fmla="*/ 2871185 h 7015163"/>
              <a:gd name="connsiteX302" fmla="*/ 947596 w 11963400"/>
              <a:gd name="connsiteY302" fmla="*/ 3019184 h 7015163"/>
              <a:gd name="connsiteX303" fmla="*/ 947596 w 11963400"/>
              <a:gd name="connsiteY303" fmla="*/ 3196783 h 7015163"/>
              <a:gd name="connsiteX304" fmla="*/ 917984 w 11963400"/>
              <a:gd name="connsiteY304" fmla="*/ 3019184 h 7015163"/>
              <a:gd name="connsiteX305" fmla="*/ 917984 w 11963400"/>
              <a:gd name="connsiteY305" fmla="*/ 2900785 h 7015163"/>
              <a:gd name="connsiteX306" fmla="*/ 888371 w 11963400"/>
              <a:gd name="connsiteY306" fmla="*/ 3078384 h 7015163"/>
              <a:gd name="connsiteX307" fmla="*/ 858759 w 11963400"/>
              <a:gd name="connsiteY307" fmla="*/ 3226383 h 7015163"/>
              <a:gd name="connsiteX308" fmla="*/ 710697 w 11963400"/>
              <a:gd name="connsiteY308" fmla="*/ 3374382 h 7015163"/>
              <a:gd name="connsiteX309" fmla="*/ 503411 w 11963400"/>
              <a:gd name="connsiteY309" fmla="*/ 3374382 h 7015163"/>
              <a:gd name="connsiteX310" fmla="*/ 621860 w 11963400"/>
              <a:gd name="connsiteY310" fmla="*/ 3344782 h 7015163"/>
              <a:gd name="connsiteX311" fmla="*/ 710697 w 11963400"/>
              <a:gd name="connsiteY311" fmla="*/ 3285583 h 7015163"/>
              <a:gd name="connsiteX312" fmla="*/ 503411 w 11963400"/>
              <a:gd name="connsiteY312" fmla="*/ 3315183 h 7015163"/>
              <a:gd name="connsiteX313" fmla="*/ 651473 w 11963400"/>
              <a:gd name="connsiteY313" fmla="*/ 3196783 h 7015163"/>
              <a:gd name="connsiteX314" fmla="*/ 681085 w 11963400"/>
              <a:gd name="connsiteY314" fmla="*/ 3048784 h 7015163"/>
              <a:gd name="connsiteX315" fmla="*/ 651473 w 11963400"/>
              <a:gd name="connsiteY315" fmla="*/ 2930385 h 7015163"/>
              <a:gd name="connsiteX316" fmla="*/ 651473 w 11963400"/>
              <a:gd name="connsiteY316" fmla="*/ 2989584 h 7015163"/>
              <a:gd name="connsiteX317" fmla="*/ 592248 w 11963400"/>
              <a:gd name="connsiteY317" fmla="*/ 3107984 h 7015163"/>
              <a:gd name="connsiteX318" fmla="*/ 533023 w 11963400"/>
              <a:gd name="connsiteY318" fmla="*/ 3137584 h 7015163"/>
              <a:gd name="connsiteX319" fmla="*/ 592248 w 11963400"/>
              <a:gd name="connsiteY319" fmla="*/ 2989584 h 7015163"/>
              <a:gd name="connsiteX320" fmla="*/ 592248 w 11963400"/>
              <a:gd name="connsiteY320" fmla="*/ 2663986 h 7015163"/>
              <a:gd name="connsiteX321" fmla="*/ 651473 w 11963400"/>
              <a:gd name="connsiteY321" fmla="*/ 2545587 h 7015163"/>
              <a:gd name="connsiteX322" fmla="*/ 562635 w 11963400"/>
              <a:gd name="connsiteY322" fmla="*/ 2663986 h 7015163"/>
              <a:gd name="connsiteX323" fmla="*/ 533023 w 11963400"/>
              <a:gd name="connsiteY323" fmla="*/ 2752786 h 7015163"/>
              <a:gd name="connsiteX324" fmla="*/ 562635 w 11963400"/>
              <a:gd name="connsiteY324" fmla="*/ 2575187 h 7015163"/>
              <a:gd name="connsiteX325" fmla="*/ 651473 w 11963400"/>
              <a:gd name="connsiteY325" fmla="*/ 2279188 h 7015163"/>
              <a:gd name="connsiteX326" fmla="*/ 799535 w 11963400"/>
              <a:gd name="connsiteY326" fmla="*/ 2042389 h 7015163"/>
              <a:gd name="connsiteX327" fmla="*/ 917984 w 11963400"/>
              <a:gd name="connsiteY327" fmla="*/ 1746391 h 7015163"/>
              <a:gd name="connsiteX328" fmla="*/ 947596 w 11963400"/>
              <a:gd name="connsiteY328" fmla="*/ 1687191 h 7015163"/>
              <a:gd name="connsiteX329" fmla="*/ 1214108 w 11963400"/>
              <a:gd name="connsiteY329" fmla="*/ 1450393 h 7015163"/>
              <a:gd name="connsiteX330" fmla="*/ 1391782 w 11963400"/>
              <a:gd name="connsiteY330" fmla="*/ 1331993 h 7015163"/>
              <a:gd name="connsiteX331" fmla="*/ 1480619 w 11963400"/>
              <a:gd name="connsiteY331" fmla="*/ 1302393 h 7015163"/>
              <a:gd name="connsiteX332" fmla="*/ 1717518 w 11963400"/>
              <a:gd name="connsiteY332" fmla="*/ 1243194 h 7015163"/>
              <a:gd name="connsiteX333" fmla="*/ 1776743 w 11963400"/>
              <a:gd name="connsiteY333" fmla="*/ 1183994 h 7015163"/>
              <a:gd name="connsiteX334" fmla="*/ 1865580 w 11963400"/>
              <a:gd name="connsiteY334" fmla="*/ 1124794 h 7015163"/>
              <a:gd name="connsiteX335" fmla="*/ 1924805 w 11963400"/>
              <a:gd name="connsiteY335" fmla="*/ 1124794 h 7015163"/>
              <a:gd name="connsiteX336" fmla="*/ 2043254 w 11963400"/>
              <a:gd name="connsiteY336" fmla="*/ 1035995 h 7015163"/>
              <a:gd name="connsiteX337" fmla="*/ 2102479 w 11963400"/>
              <a:gd name="connsiteY337" fmla="*/ 1035995 h 7015163"/>
              <a:gd name="connsiteX338" fmla="*/ 2220929 w 11963400"/>
              <a:gd name="connsiteY338" fmla="*/ 947195 h 7015163"/>
              <a:gd name="connsiteX339" fmla="*/ 2576277 w 11963400"/>
              <a:gd name="connsiteY339" fmla="*/ 799196 h 7015163"/>
              <a:gd name="connsiteX340" fmla="*/ 2990850 w 11963400"/>
              <a:gd name="connsiteY340" fmla="*/ 739996 h 7015163"/>
              <a:gd name="connsiteX341" fmla="*/ 3050075 w 11963400"/>
              <a:gd name="connsiteY341" fmla="*/ 739996 h 7015163"/>
              <a:gd name="connsiteX342" fmla="*/ 3071822 w 11963400"/>
              <a:gd name="connsiteY342" fmla="*/ 757571 h 7015163"/>
              <a:gd name="connsiteX343" fmla="*/ 3109300 w 11963400"/>
              <a:gd name="connsiteY343" fmla="*/ 799196 h 7015163"/>
              <a:gd name="connsiteX344" fmla="*/ 3071822 w 11963400"/>
              <a:gd name="connsiteY344" fmla="*/ 757571 h 7015163"/>
              <a:gd name="connsiteX345" fmla="*/ 3079687 w 11963400"/>
              <a:gd name="connsiteY345" fmla="*/ 739996 h 7015163"/>
              <a:gd name="connsiteX346" fmla="*/ 3494261 w 11963400"/>
              <a:gd name="connsiteY346" fmla="*/ 621597 h 7015163"/>
              <a:gd name="connsiteX347" fmla="*/ 4027283 w 11963400"/>
              <a:gd name="connsiteY347" fmla="*/ 473598 h 7015163"/>
              <a:gd name="connsiteX348" fmla="*/ 4116120 w 11963400"/>
              <a:gd name="connsiteY348" fmla="*/ 443998 h 7015163"/>
              <a:gd name="connsiteX349" fmla="*/ 5093329 w 11963400"/>
              <a:gd name="connsiteY349" fmla="*/ 295999 h 7015163"/>
              <a:gd name="connsiteX350" fmla="*/ 5537515 w 11963400"/>
              <a:gd name="connsiteY350" fmla="*/ 147999 h 7015163"/>
              <a:gd name="connsiteX351" fmla="*/ 5596739 w 11963400"/>
              <a:gd name="connsiteY351" fmla="*/ 147999 h 7015163"/>
              <a:gd name="connsiteX352" fmla="*/ 6188987 w 11963400"/>
              <a:gd name="connsiteY352" fmla="*/ 59200 h 7015163"/>
              <a:gd name="connsiteX353" fmla="*/ 6988521 w 11963400"/>
              <a:gd name="connsiteY353" fmla="*/ 29600 h 7015163"/>
              <a:gd name="connsiteX354" fmla="*/ 7136583 w 11963400"/>
              <a:gd name="connsiteY354" fmla="*/ 29600 h 7015163"/>
              <a:gd name="connsiteX355" fmla="*/ 7343869 w 11963400"/>
              <a:gd name="connsiteY355" fmla="*/ 29600 h 7015163"/>
              <a:gd name="connsiteX356" fmla="*/ 7610381 w 11963400"/>
              <a:gd name="connsiteY356" fmla="*/ 0 h 701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</a:cxnLst>
            <a:rect l="l" t="t" r="r" b="b"/>
            <a:pathLst>
              <a:path w="11963400" h="7015163">
                <a:moveTo>
                  <a:pt x="7610381" y="0"/>
                </a:moveTo>
                <a:cubicBezTo>
                  <a:pt x="7669605" y="29600"/>
                  <a:pt x="7699218" y="0"/>
                  <a:pt x="7758443" y="29600"/>
                </a:cubicBezTo>
                <a:cubicBezTo>
                  <a:pt x="7936117" y="29600"/>
                  <a:pt x="8113791" y="88800"/>
                  <a:pt x="8321077" y="118400"/>
                </a:cubicBezTo>
                <a:cubicBezTo>
                  <a:pt x="8528364" y="177599"/>
                  <a:pt x="8735651" y="236799"/>
                  <a:pt x="8942938" y="355198"/>
                </a:cubicBezTo>
                <a:cubicBezTo>
                  <a:pt x="8972550" y="355198"/>
                  <a:pt x="9031775" y="384798"/>
                  <a:pt x="9061387" y="384798"/>
                </a:cubicBezTo>
                <a:cubicBezTo>
                  <a:pt x="9091000" y="414398"/>
                  <a:pt x="9091000" y="473598"/>
                  <a:pt x="9120612" y="503198"/>
                </a:cubicBezTo>
                <a:cubicBezTo>
                  <a:pt x="9120612" y="532797"/>
                  <a:pt x="9120612" y="562397"/>
                  <a:pt x="9150224" y="562397"/>
                </a:cubicBezTo>
                <a:cubicBezTo>
                  <a:pt x="9209449" y="651197"/>
                  <a:pt x="9268674" y="710396"/>
                  <a:pt x="9357511" y="799196"/>
                </a:cubicBezTo>
                <a:cubicBezTo>
                  <a:pt x="9505573" y="947195"/>
                  <a:pt x="9653635" y="1095194"/>
                  <a:pt x="9772084" y="1272793"/>
                </a:cubicBezTo>
                <a:cubicBezTo>
                  <a:pt x="9831309" y="1302393"/>
                  <a:pt x="9831309" y="1391193"/>
                  <a:pt x="9860921" y="1450393"/>
                </a:cubicBezTo>
                <a:cubicBezTo>
                  <a:pt x="9890534" y="1509592"/>
                  <a:pt x="9949758" y="1509592"/>
                  <a:pt x="9979371" y="1568792"/>
                </a:cubicBezTo>
                <a:cubicBezTo>
                  <a:pt x="10038596" y="1657591"/>
                  <a:pt x="10097820" y="1775991"/>
                  <a:pt x="10157045" y="1864790"/>
                </a:cubicBezTo>
                <a:cubicBezTo>
                  <a:pt x="10186657" y="1953590"/>
                  <a:pt x="10216270" y="2042389"/>
                  <a:pt x="10245882" y="2101589"/>
                </a:cubicBezTo>
                <a:cubicBezTo>
                  <a:pt x="10305107" y="2219988"/>
                  <a:pt x="10393944" y="2279188"/>
                  <a:pt x="10482781" y="2338388"/>
                </a:cubicBezTo>
                <a:cubicBezTo>
                  <a:pt x="10601231" y="2397587"/>
                  <a:pt x="10719680" y="2515987"/>
                  <a:pt x="10838130" y="2575187"/>
                </a:cubicBezTo>
                <a:cubicBezTo>
                  <a:pt x="10867742" y="2545587"/>
                  <a:pt x="10926967" y="2486387"/>
                  <a:pt x="10986192" y="2427187"/>
                </a:cubicBezTo>
                <a:cubicBezTo>
                  <a:pt x="10986192" y="2397587"/>
                  <a:pt x="11015804" y="2367988"/>
                  <a:pt x="11045416" y="2367988"/>
                </a:cubicBezTo>
                <a:cubicBezTo>
                  <a:pt x="11045416" y="2397587"/>
                  <a:pt x="11045416" y="2456787"/>
                  <a:pt x="11045416" y="2486387"/>
                </a:cubicBezTo>
                <a:cubicBezTo>
                  <a:pt x="11015804" y="2515987"/>
                  <a:pt x="10986192" y="2575187"/>
                  <a:pt x="10986192" y="2604786"/>
                </a:cubicBezTo>
                <a:cubicBezTo>
                  <a:pt x="11015804" y="2604786"/>
                  <a:pt x="11075029" y="2604786"/>
                  <a:pt x="11134253" y="2575187"/>
                </a:cubicBezTo>
                <a:cubicBezTo>
                  <a:pt x="11134253" y="2575187"/>
                  <a:pt x="11163866" y="2575187"/>
                  <a:pt x="11163866" y="2575187"/>
                </a:cubicBezTo>
                <a:cubicBezTo>
                  <a:pt x="11193478" y="2575187"/>
                  <a:pt x="11223091" y="2575187"/>
                  <a:pt x="11252703" y="2575187"/>
                </a:cubicBezTo>
                <a:cubicBezTo>
                  <a:pt x="11311928" y="2575187"/>
                  <a:pt x="11341540" y="2575187"/>
                  <a:pt x="11371152" y="2575187"/>
                </a:cubicBezTo>
                <a:cubicBezTo>
                  <a:pt x="11371152" y="2575187"/>
                  <a:pt x="11371152" y="2575187"/>
                  <a:pt x="11371152" y="2604786"/>
                </a:cubicBezTo>
                <a:cubicBezTo>
                  <a:pt x="11400765" y="2604786"/>
                  <a:pt x="11430377" y="2604786"/>
                  <a:pt x="11459990" y="2604786"/>
                </a:cubicBezTo>
                <a:cubicBezTo>
                  <a:pt x="11489602" y="2604786"/>
                  <a:pt x="11519214" y="2575187"/>
                  <a:pt x="11548827" y="2575187"/>
                </a:cubicBezTo>
                <a:cubicBezTo>
                  <a:pt x="11548827" y="2604786"/>
                  <a:pt x="11519214" y="2634386"/>
                  <a:pt x="11459990" y="2663986"/>
                </a:cubicBezTo>
                <a:cubicBezTo>
                  <a:pt x="11519214" y="2693586"/>
                  <a:pt x="11578439" y="2693586"/>
                  <a:pt x="11637664" y="2693586"/>
                </a:cubicBezTo>
                <a:cubicBezTo>
                  <a:pt x="11608051" y="2723186"/>
                  <a:pt x="11608051" y="2723186"/>
                  <a:pt x="11608051" y="2752786"/>
                </a:cubicBezTo>
                <a:cubicBezTo>
                  <a:pt x="11608051" y="2752786"/>
                  <a:pt x="11637664" y="2752786"/>
                  <a:pt x="11637664" y="2752786"/>
                </a:cubicBezTo>
                <a:cubicBezTo>
                  <a:pt x="11667276" y="2782385"/>
                  <a:pt x="11667276" y="2782385"/>
                  <a:pt x="11667276" y="2811985"/>
                </a:cubicBezTo>
                <a:cubicBezTo>
                  <a:pt x="11726501" y="2752786"/>
                  <a:pt x="11785726" y="2693586"/>
                  <a:pt x="11785726" y="2634386"/>
                </a:cubicBezTo>
                <a:cubicBezTo>
                  <a:pt x="11815338" y="2575187"/>
                  <a:pt x="11815338" y="2486387"/>
                  <a:pt x="11844950" y="2427187"/>
                </a:cubicBezTo>
                <a:cubicBezTo>
                  <a:pt x="11904175" y="2486387"/>
                  <a:pt x="11904175" y="2575187"/>
                  <a:pt x="11904175" y="2634386"/>
                </a:cubicBezTo>
                <a:cubicBezTo>
                  <a:pt x="11874563" y="2723186"/>
                  <a:pt x="11874563" y="2841585"/>
                  <a:pt x="11815338" y="2900785"/>
                </a:cubicBezTo>
                <a:cubicBezTo>
                  <a:pt x="11785726" y="2930385"/>
                  <a:pt x="11756113" y="2959985"/>
                  <a:pt x="11756113" y="2989584"/>
                </a:cubicBezTo>
                <a:cubicBezTo>
                  <a:pt x="11756113" y="3048784"/>
                  <a:pt x="11815338" y="3078384"/>
                  <a:pt x="11844950" y="3137584"/>
                </a:cubicBezTo>
                <a:cubicBezTo>
                  <a:pt x="11874563" y="3167183"/>
                  <a:pt x="11844950" y="3196783"/>
                  <a:pt x="11844950" y="3226383"/>
                </a:cubicBezTo>
                <a:cubicBezTo>
                  <a:pt x="11844950" y="3255983"/>
                  <a:pt x="11815338" y="3255983"/>
                  <a:pt x="11815338" y="3285583"/>
                </a:cubicBezTo>
                <a:cubicBezTo>
                  <a:pt x="11844950" y="3315183"/>
                  <a:pt x="11874563" y="3344782"/>
                  <a:pt x="11874563" y="3374382"/>
                </a:cubicBezTo>
                <a:cubicBezTo>
                  <a:pt x="11904175" y="3403982"/>
                  <a:pt x="11874563" y="3433582"/>
                  <a:pt x="11904175" y="3463182"/>
                </a:cubicBezTo>
                <a:cubicBezTo>
                  <a:pt x="11933788" y="3551981"/>
                  <a:pt x="11963400" y="3611181"/>
                  <a:pt x="11963400" y="3699981"/>
                </a:cubicBezTo>
                <a:cubicBezTo>
                  <a:pt x="11963400" y="3759180"/>
                  <a:pt x="11933788" y="3788780"/>
                  <a:pt x="11933788" y="3818380"/>
                </a:cubicBezTo>
                <a:cubicBezTo>
                  <a:pt x="11904175" y="3877580"/>
                  <a:pt x="11904175" y="3936779"/>
                  <a:pt x="11874563" y="3995979"/>
                </a:cubicBezTo>
                <a:cubicBezTo>
                  <a:pt x="11844950" y="4114378"/>
                  <a:pt x="11844950" y="4203178"/>
                  <a:pt x="11844950" y="4321577"/>
                </a:cubicBezTo>
                <a:cubicBezTo>
                  <a:pt x="11874563" y="4439976"/>
                  <a:pt x="11904175" y="4528776"/>
                  <a:pt x="11904175" y="4617576"/>
                </a:cubicBezTo>
                <a:cubicBezTo>
                  <a:pt x="11933788" y="4706375"/>
                  <a:pt x="11874563" y="4795174"/>
                  <a:pt x="11844950" y="4883974"/>
                </a:cubicBezTo>
                <a:cubicBezTo>
                  <a:pt x="11815338" y="4972774"/>
                  <a:pt x="11815338" y="5091173"/>
                  <a:pt x="11785726" y="5209572"/>
                </a:cubicBezTo>
                <a:cubicBezTo>
                  <a:pt x="11785726" y="5239172"/>
                  <a:pt x="11785726" y="5298372"/>
                  <a:pt x="11785726" y="5327972"/>
                </a:cubicBezTo>
                <a:cubicBezTo>
                  <a:pt x="11785726" y="5357572"/>
                  <a:pt x="11756113" y="5416772"/>
                  <a:pt x="11785726" y="5446372"/>
                </a:cubicBezTo>
                <a:cubicBezTo>
                  <a:pt x="11785726" y="5505571"/>
                  <a:pt x="11785726" y="5564770"/>
                  <a:pt x="11785726" y="5623970"/>
                </a:cubicBezTo>
                <a:cubicBezTo>
                  <a:pt x="11785726" y="5653570"/>
                  <a:pt x="11785726" y="5712770"/>
                  <a:pt x="11756113" y="5771970"/>
                </a:cubicBezTo>
                <a:cubicBezTo>
                  <a:pt x="11696889" y="5860769"/>
                  <a:pt x="11608051" y="5919969"/>
                  <a:pt x="11519214" y="5949568"/>
                </a:cubicBezTo>
                <a:cubicBezTo>
                  <a:pt x="11459990" y="5949568"/>
                  <a:pt x="11400765" y="5949568"/>
                  <a:pt x="11341540" y="5949568"/>
                </a:cubicBezTo>
                <a:cubicBezTo>
                  <a:pt x="11311928" y="5949568"/>
                  <a:pt x="11282315" y="5919969"/>
                  <a:pt x="11252703" y="5919969"/>
                </a:cubicBezTo>
                <a:cubicBezTo>
                  <a:pt x="11223091" y="5919969"/>
                  <a:pt x="11193478" y="5919969"/>
                  <a:pt x="11163866" y="5919969"/>
                </a:cubicBezTo>
                <a:cubicBezTo>
                  <a:pt x="11163866" y="5919969"/>
                  <a:pt x="11134253" y="5919969"/>
                  <a:pt x="11134253" y="5919969"/>
                </a:cubicBezTo>
                <a:cubicBezTo>
                  <a:pt x="11134253" y="5949568"/>
                  <a:pt x="11134253" y="5949568"/>
                  <a:pt x="11134253" y="5949568"/>
                </a:cubicBezTo>
                <a:cubicBezTo>
                  <a:pt x="11015804" y="5949568"/>
                  <a:pt x="10926967" y="5949568"/>
                  <a:pt x="10838130" y="5919969"/>
                </a:cubicBezTo>
                <a:cubicBezTo>
                  <a:pt x="10778905" y="6008768"/>
                  <a:pt x="10749293" y="6067968"/>
                  <a:pt x="10660455" y="6127168"/>
                </a:cubicBezTo>
                <a:cubicBezTo>
                  <a:pt x="10660455" y="6097568"/>
                  <a:pt x="10630843" y="6097568"/>
                  <a:pt x="10630843" y="6067968"/>
                </a:cubicBezTo>
                <a:cubicBezTo>
                  <a:pt x="10601231" y="6127168"/>
                  <a:pt x="10571618" y="6186368"/>
                  <a:pt x="10512394" y="6245567"/>
                </a:cubicBezTo>
                <a:cubicBezTo>
                  <a:pt x="10453169" y="6304766"/>
                  <a:pt x="10393944" y="6334366"/>
                  <a:pt x="10305107" y="6363966"/>
                </a:cubicBezTo>
                <a:cubicBezTo>
                  <a:pt x="10334719" y="6334366"/>
                  <a:pt x="10334719" y="6275167"/>
                  <a:pt x="10334719" y="6245567"/>
                </a:cubicBezTo>
                <a:cubicBezTo>
                  <a:pt x="10305107" y="6275167"/>
                  <a:pt x="10245882" y="6275167"/>
                  <a:pt x="10216270" y="6304766"/>
                </a:cubicBezTo>
                <a:cubicBezTo>
                  <a:pt x="10216270" y="6245567"/>
                  <a:pt x="10216270" y="6215967"/>
                  <a:pt x="10216270" y="6156768"/>
                </a:cubicBezTo>
                <a:cubicBezTo>
                  <a:pt x="10186657" y="6067968"/>
                  <a:pt x="10157045" y="5979168"/>
                  <a:pt x="10127433" y="5919969"/>
                </a:cubicBezTo>
                <a:cubicBezTo>
                  <a:pt x="10097820" y="5979168"/>
                  <a:pt x="10127433" y="6038368"/>
                  <a:pt x="10127433" y="6127168"/>
                </a:cubicBezTo>
                <a:cubicBezTo>
                  <a:pt x="10127433" y="6097568"/>
                  <a:pt x="10097820" y="6038368"/>
                  <a:pt x="10068208" y="6008768"/>
                </a:cubicBezTo>
                <a:cubicBezTo>
                  <a:pt x="10038596" y="5919969"/>
                  <a:pt x="10038596" y="5801570"/>
                  <a:pt x="10068208" y="5712770"/>
                </a:cubicBezTo>
                <a:cubicBezTo>
                  <a:pt x="10038596" y="5742370"/>
                  <a:pt x="10008983" y="5742370"/>
                  <a:pt x="10008983" y="5771970"/>
                </a:cubicBezTo>
                <a:cubicBezTo>
                  <a:pt x="10008983" y="5801570"/>
                  <a:pt x="10008983" y="5831169"/>
                  <a:pt x="10008983" y="5860769"/>
                </a:cubicBezTo>
                <a:cubicBezTo>
                  <a:pt x="10008983" y="5890369"/>
                  <a:pt x="9979371" y="5919969"/>
                  <a:pt x="9979371" y="5979168"/>
                </a:cubicBezTo>
                <a:cubicBezTo>
                  <a:pt x="9979371" y="5949568"/>
                  <a:pt x="9979371" y="5919969"/>
                  <a:pt x="9979371" y="5860769"/>
                </a:cubicBezTo>
                <a:cubicBezTo>
                  <a:pt x="9979371" y="5831169"/>
                  <a:pt x="9949758" y="5771970"/>
                  <a:pt x="9949758" y="5742370"/>
                </a:cubicBezTo>
                <a:cubicBezTo>
                  <a:pt x="9949758" y="5653570"/>
                  <a:pt x="10008983" y="5535171"/>
                  <a:pt x="9949758" y="5475971"/>
                </a:cubicBezTo>
                <a:cubicBezTo>
                  <a:pt x="9920146" y="5535171"/>
                  <a:pt x="9890534" y="5594370"/>
                  <a:pt x="9890534" y="5683170"/>
                </a:cubicBezTo>
                <a:cubicBezTo>
                  <a:pt x="9890534" y="5623970"/>
                  <a:pt x="9860921" y="5594370"/>
                  <a:pt x="9860921" y="5535171"/>
                </a:cubicBezTo>
                <a:cubicBezTo>
                  <a:pt x="9860921" y="5475971"/>
                  <a:pt x="9860921" y="5387172"/>
                  <a:pt x="9860921" y="5327972"/>
                </a:cubicBezTo>
                <a:cubicBezTo>
                  <a:pt x="9831309" y="5327972"/>
                  <a:pt x="9801697" y="5387172"/>
                  <a:pt x="9772084" y="5416772"/>
                </a:cubicBezTo>
                <a:cubicBezTo>
                  <a:pt x="9742472" y="5327972"/>
                  <a:pt x="9742472" y="5268772"/>
                  <a:pt x="9742472" y="5179972"/>
                </a:cubicBezTo>
                <a:cubicBezTo>
                  <a:pt x="9712859" y="5179972"/>
                  <a:pt x="9683247" y="5209572"/>
                  <a:pt x="9683247" y="5209572"/>
                </a:cubicBezTo>
                <a:cubicBezTo>
                  <a:pt x="9653635" y="5179972"/>
                  <a:pt x="9624022" y="5120773"/>
                  <a:pt x="9564798" y="5091173"/>
                </a:cubicBezTo>
                <a:cubicBezTo>
                  <a:pt x="9505573" y="5061574"/>
                  <a:pt x="9416736" y="5061574"/>
                  <a:pt x="9357511" y="5031974"/>
                </a:cubicBezTo>
                <a:cubicBezTo>
                  <a:pt x="9298286" y="5031974"/>
                  <a:pt x="9268674" y="4972774"/>
                  <a:pt x="9239061" y="4913574"/>
                </a:cubicBezTo>
                <a:cubicBezTo>
                  <a:pt x="9179837" y="4943174"/>
                  <a:pt x="9120612" y="4943174"/>
                  <a:pt x="9061387" y="4943174"/>
                </a:cubicBezTo>
                <a:cubicBezTo>
                  <a:pt x="9002162" y="4913574"/>
                  <a:pt x="8972550" y="4883974"/>
                  <a:pt x="8942938" y="4854374"/>
                </a:cubicBezTo>
                <a:cubicBezTo>
                  <a:pt x="8942938" y="4943174"/>
                  <a:pt x="8942938" y="5031974"/>
                  <a:pt x="8942938" y="5091173"/>
                </a:cubicBezTo>
                <a:cubicBezTo>
                  <a:pt x="8972550" y="5268772"/>
                  <a:pt x="9002162" y="5446372"/>
                  <a:pt x="9031775" y="5594370"/>
                </a:cubicBezTo>
                <a:cubicBezTo>
                  <a:pt x="9061387" y="5683170"/>
                  <a:pt x="9061387" y="5771970"/>
                  <a:pt x="9091000" y="5860769"/>
                </a:cubicBezTo>
                <a:cubicBezTo>
                  <a:pt x="9120612" y="5979168"/>
                  <a:pt x="9179837" y="6067968"/>
                  <a:pt x="9239061" y="6186368"/>
                </a:cubicBezTo>
                <a:cubicBezTo>
                  <a:pt x="9268674" y="6245567"/>
                  <a:pt x="9327899" y="6275167"/>
                  <a:pt x="9387123" y="6334366"/>
                </a:cubicBezTo>
                <a:cubicBezTo>
                  <a:pt x="9416736" y="6363966"/>
                  <a:pt x="9416736" y="6423166"/>
                  <a:pt x="9446348" y="6452766"/>
                </a:cubicBezTo>
                <a:cubicBezTo>
                  <a:pt x="9505573" y="6511966"/>
                  <a:pt x="9594410" y="6541566"/>
                  <a:pt x="9624022" y="6600765"/>
                </a:cubicBezTo>
                <a:cubicBezTo>
                  <a:pt x="9653635" y="6630365"/>
                  <a:pt x="9683247" y="6659965"/>
                  <a:pt x="9683247" y="6689564"/>
                </a:cubicBezTo>
                <a:cubicBezTo>
                  <a:pt x="9742472" y="6719164"/>
                  <a:pt x="9772084" y="6748764"/>
                  <a:pt x="9801697" y="6778364"/>
                </a:cubicBezTo>
                <a:cubicBezTo>
                  <a:pt x="9890534" y="6807964"/>
                  <a:pt x="9949758" y="6896764"/>
                  <a:pt x="9949758" y="6985563"/>
                </a:cubicBezTo>
                <a:cubicBezTo>
                  <a:pt x="9890534" y="7015163"/>
                  <a:pt x="9831309" y="7015163"/>
                  <a:pt x="9801697" y="7015163"/>
                </a:cubicBezTo>
                <a:cubicBezTo>
                  <a:pt x="9712859" y="7015163"/>
                  <a:pt x="9624022" y="7015163"/>
                  <a:pt x="9564798" y="7015163"/>
                </a:cubicBezTo>
                <a:cubicBezTo>
                  <a:pt x="9535185" y="7015163"/>
                  <a:pt x="9475960" y="7015163"/>
                  <a:pt x="9446348" y="6985563"/>
                </a:cubicBezTo>
                <a:cubicBezTo>
                  <a:pt x="9416736" y="6985563"/>
                  <a:pt x="9416736" y="6955964"/>
                  <a:pt x="9387123" y="6926364"/>
                </a:cubicBezTo>
                <a:cubicBezTo>
                  <a:pt x="9327899" y="6896764"/>
                  <a:pt x="9268674" y="6926364"/>
                  <a:pt x="9239061" y="6896764"/>
                </a:cubicBezTo>
                <a:cubicBezTo>
                  <a:pt x="9179837" y="6837564"/>
                  <a:pt x="9179837" y="6748764"/>
                  <a:pt x="9179837" y="6689564"/>
                </a:cubicBezTo>
                <a:cubicBezTo>
                  <a:pt x="9120612" y="6719164"/>
                  <a:pt x="9091000" y="6719164"/>
                  <a:pt x="9061387" y="6748764"/>
                </a:cubicBezTo>
                <a:cubicBezTo>
                  <a:pt x="9031775" y="6778364"/>
                  <a:pt x="9002162" y="6778364"/>
                  <a:pt x="8972550" y="6748764"/>
                </a:cubicBezTo>
                <a:cubicBezTo>
                  <a:pt x="8913325" y="6719164"/>
                  <a:pt x="8942938" y="6659965"/>
                  <a:pt x="8942938" y="6600765"/>
                </a:cubicBezTo>
                <a:cubicBezTo>
                  <a:pt x="8972550" y="6482366"/>
                  <a:pt x="8913325" y="6363966"/>
                  <a:pt x="8883713" y="6275167"/>
                </a:cubicBezTo>
                <a:cubicBezTo>
                  <a:pt x="8824488" y="6127168"/>
                  <a:pt x="8735651" y="5979168"/>
                  <a:pt x="8646814" y="5860769"/>
                </a:cubicBezTo>
                <a:cubicBezTo>
                  <a:pt x="8617201" y="5890369"/>
                  <a:pt x="8617201" y="5919969"/>
                  <a:pt x="8587589" y="5979168"/>
                </a:cubicBezTo>
                <a:cubicBezTo>
                  <a:pt x="8587589" y="6008768"/>
                  <a:pt x="8557977" y="6038368"/>
                  <a:pt x="8528364" y="6067968"/>
                </a:cubicBezTo>
                <a:cubicBezTo>
                  <a:pt x="8528364" y="5979168"/>
                  <a:pt x="8528364" y="5890369"/>
                  <a:pt x="8469140" y="5831169"/>
                </a:cubicBezTo>
                <a:cubicBezTo>
                  <a:pt x="8469140" y="5831169"/>
                  <a:pt x="8439527" y="5860769"/>
                  <a:pt x="8439527" y="5890369"/>
                </a:cubicBezTo>
                <a:cubicBezTo>
                  <a:pt x="8439527" y="5890369"/>
                  <a:pt x="8439527" y="5919969"/>
                  <a:pt x="8439527" y="5949568"/>
                </a:cubicBezTo>
                <a:cubicBezTo>
                  <a:pt x="8439527" y="5949568"/>
                  <a:pt x="8409915" y="5949568"/>
                  <a:pt x="8409915" y="5949568"/>
                </a:cubicBezTo>
                <a:cubicBezTo>
                  <a:pt x="8409915" y="5949568"/>
                  <a:pt x="8409915" y="5919969"/>
                  <a:pt x="8409915" y="5919969"/>
                </a:cubicBezTo>
                <a:cubicBezTo>
                  <a:pt x="8380303" y="5860769"/>
                  <a:pt x="8409915" y="5771970"/>
                  <a:pt x="8380303" y="5683170"/>
                </a:cubicBezTo>
                <a:cubicBezTo>
                  <a:pt x="8321077" y="5742370"/>
                  <a:pt x="8291465" y="5831169"/>
                  <a:pt x="8261853" y="5890369"/>
                </a:cubicBezTo>
                <a:cubicBezTo>
                  <a:pt x="8261853" y="5860769"/>
                  <a:pt x="8261853" y="5801570"/>
                  <a:pt x="8232241" y="5771970"/>
                </a:cubicBezTo>
                <a:cubicBezTo>
                  <a:pt x="8232241" y="5801570"/>
                  <a:pt x="8202628" y="5831169"/>
                  <a:pt x="8202628" y="5860769"/>
                </a:cubicBezTo>
                <a:cubicBezTo>
                  <a:pt x="8202628" y="5831169"/>
                  <a:pt x="8202628" y="5771970"/>
                  <a:pt x="8173016" y="5742370"/>
                </a:cubicBezTo>
                <a:cubicBezTo>
                  <a:pt x="8143403" y="5712770"/>
                  <a:pt x="8143403" y="5683170"/>
                  <a:pt x="8113791" y="5653570"/>
                </a:cubicBezTo>
                <a:cubicBezTo>
                  <a:pt x="8084179" y="5594370"/>
                  <a:pt x="8084179" y="5564770"/>
                  <a:pt x="8054567" y="5535171"/>
                </a:cubicBezTo>
                <a:cubicBezTo>
                  <a:pt x="8054567" y="5564770"/>
                  <a:pt x="8054567" y="5594370"/>
                  <a:pt x="8054567" y="5623970"/>
                </a:cubicBezTo>
                <a:cubicBezTo>
                  <a:pt x="8054567" y="5653570"/>
                  <a:pt x="8054567" y="5683170"/>
                  <a:pt x="8084179" y="5712770"/>
                </a:cubicBezTo>
                <a:cubicBezTo>
                  <a:pt x="8054567" y="5683170"/>
                  <a:pt x="8024954" y="5653570"/>
                  <a:pt x="8024954" y="5623970"/>
                </a:cubicBezTo>
                <a:cubicBezTo>
                  <a:pt x="7995341" y="5594370"/>
                  <a:pt x="7995341" y="5535171"/>
                  <a:pt x="7995341" y="5505571"/>
                </a:cubicBezTo>
                <a:cubicBezTo>
                  <a:pt x="7965729" y="5535171"/>
                  <a:pt x="7965729" y="5564770"/>
                  <a:pt x="7965729" y="5594370"/>
                </a:cubicBezTo>
                <a:cubicBezTo>
                  <a:pt x="7936117" y="5475971"/>
                  <a:pt x="7965729" y="5357572"/>
                  <a:pt x="7965729" y="5239172"/>
                </a:cubicBezTo>
                <a:cubicBezTo>
                  <a:pt x="7936117" y="5298372"/>
                  <a:pt x="7906505" y="5357572"/>
                  <a:pt x="7906505" y="5446372"/>
                </a:cubicBezTo>
                <a:cubicBezTo>
                  <a:pt x="7906505" y="5357572"/>
                  <a:pt x="7906505" y="5298372"/>
                  <a:pt x="7876892" y="5209572"/>
                </a:cubicBezTo>
                <a:cubicBezTo>
                  <a:pt x="7847279" y="5298372"/>
                  <a:pt x="7817667" y="5357572"/>
                  <a:pt x="7788055" y="5446372"/>
                </a:cubicBezTo>
                <a:cubicBezTo>
                  <a:pt x="7788055" y="5505571"/>
                  <a:pt x="7788055" y="5564770"/>
                  <a:pt x="7758443" y="5594370"/>
                </a:cubicBezTo>
                <a:cubicBezTo>
                  <a:pt x="7728830" y="5653570"/>
                  <a:pt x="7699218" y="5653570"/>
                  <a:pt x="7669605" y="5683170"/>
                </a:cubicBezTo>
                <a:cubicBezTo>
                  <a:pt x="7699218" y="5623970"/>
                  <a:pt x="7728830" y="5594370"/>
                  <a:pt x="7728830" y="5535171"/>
                </a:cubicBezTo>
                <a:cubicBezTo>
                  <a:pt x="7728830" y="5475971"/>
                  <a:pt x="7728830" y="5446372"/>
                  <a:pt x="7728830" y="5416772"/>
                </a:cubicBezTo>
                <a:cubicBezTo>
                  <a:pt x="7728830" y="5387172"/>
                  <a:pt x="7728830" y="5387172"/>
                  <a:pt x="7728830" y="5387172"/>
                </a:cubicBezTo>
                <a:cubicBezTo>
                  <a:pt x="7699218" y="5446372"/>
                  <a:pt x="7639993" y="5535171"/>
                  <a:pt x="7610381" y="5594370"/>
                </a:cubicBezTo>
                <a:cubicBezTo>
                  <a:pt x="7580769" y="5623970"/>
                  <a:pt x="7551156" y="5653570"/>
                  <a:pt x="7491931" y="5653570"/>
                </a:cubicBezTo>
                <a:cubicBezTo>
                  <a:pt x="7551156" y="5594370"/>
                  <a:pt x="7610381" y="5505571"/>
                  <a:pt x="7610381" y="5446372"/>
                </a:cubicBezTo>
                <a:cubicBezTo>
                  <a:pt x="7610381" y="5387172"/>
                  <a:pt x="7580769" y="5327972"/>
                  <a:pt x="7580769" y="5268772"/>
                </a:cubicBezTo>
                <a:cubicBezTo>
                  <a:pt x="7580769" y="5268772"/>
                  <a:pt x="7580769" y="5298372"/>
                  <a:pt x="7580769" y="5327972"/>
                </a:cubicBezTo>
                <a:cubicBezTo>
                  <a:pt x="7551156" y="5387172"/>
                  <a:pt x="7521543" y="5416772"/>
                  <a:pt x="7491931" y="5475971"/>
                </a:cubicBezTo>
                <a:cubicBezTo>
                  <a:pt x="7491931" y="5416772"/>
                  <a:pt x="7521543" y="5387172"/>
                  <a:pt x="7491931" y="5327972"/>
                </a:cubicBezTo>
                <a:cubicBezTo>
                  <a:pt x="7491931" y="5298372"/>
                  <a:pt x="7462319" y="5268772"/>
                  <a:pt x="7462319" y="5268772"/>
                </a:cubicBezTo>
                <a:cubicBezTo>
                  <a:pt x="7432707" y="5298372"/>
                  <a:pt x="7432707" y="5357572"/>
                  <a:pt x="7432707" y="5416772"/>
                </a:cubicBezTo>
                <a:cubicBezTo>
                  <a:pt x="7403094" y="5475971"/>
                  <a:pt x="7403094" y="5505571"/>
                  <a:pt x="7403094" y="5535171"/>
                </a:cubicBezTo>
                <a:cubicBezTo>
                  <a:pt x="7403094" y="5623970"/>
                  <a:pt x="7432707" y="5683170"/>
                  <a:pt x="7462319" y="5742370"/>
                </a:cubicBezTo>
                <a:cubicBezTo>
                  <a:pt x="7432707" y="5712770"/>
                  <a:pt x="7403094" y="5712770"/>
                  <a:pt x="7403094" y="5683170"/>
                </a:cubicBezTo>
                <a:cubicBezTo>
                  <a:pt x="7373481" y="5653570"/>
                  <a:pt x="7373481" y="5623970"/>
                  <a:pt x="7343869" y="5594370"/>
                </a:cubicBezTo>
                <a:cubicBezTo>
                  <a:pt x="7343869" y="5683170"/>
                  <a:pt x="7343869" y="5771970"/>
                  <a:pt x="7373481" y="5860769"/>
                </a:cubicBezTo>
                <a:cubicBezTo>
                  <a:pt x="7314257" y="5831169"/>
                  <a:pt x="7284645" y="5742370"/>
                  <a:pt x="7284645" y="5683170"/>
                </a:cubicBezTo>
                <a:cubicBezTo>
                  <a:pt x="7255032" y="5623970"/>
                  <a:pt x="7314257" y="5535171"/>
                  <a:pt x="7314257" y="5475971"/>
                </a:cubicBezTo>
                <a:cubicBezTo>
                  <a:pt x="7314257" y="5416772"/>
                  <a:pt x="7314257" y="5387172"/>
                  <a:pt x="7314257" y="5327972"/>
                </a:cubicBezTo>
                <a:cubicBezTo>
                  <a:pt x="7284645" y="5268772"/>
                  <a:pt x="7284645" y="5209572"/>
                  <a:pt x="7255032" y="5150373"/>
                </a:cubicBezTo>
                <a:cubicBezTo>
                  <a:pt x="7255032" y="5150373"/>
                  <a:pt x="7255032" y="5120773"/>
                  <a:pt x="7255032" y="5120773"/>
                </a:cubicBezTo>
                <a:cubicBezTo>
                  <a:pt x="7225420" y="5120773"/>
                  <a:pt x="7225420" y="5120773"/>
                  <a:pt x="7225420" y="5120773"/>
                </a:cubicBezTo>
                <a:cubicBezTo>
                  <a:pt x="7225420" y="5179972"/>
                  <a:pt x="7195807" y="5209572"/>
                  <a:pt x="7195807" y="5268772"/>
                </a:cubicBezTo>
                <a:cubicBezTo>
                  <a:pt x="7166195" y="5239172"/>
                  <a:pt x="7166195" y="5209572"/>
                  <a:pt x="7166195" y="5179972"/>
                </a:cubicBezTo>
                <a:cubicBezTo>
                  <a:pt x="7166195" y="5150373"/>
                  <a:pt x="7166195" y="5120773"/>
                  <a:pt x="7166195" y="5091173"/>
                </a:cubicBezTo>
                <a:cubicBezTo>
                  <a:pt x="7136583" y="5091173"/>
                  <a:pt x="7106971" y="5150373"/>
                  <a:pt x="7106971" y="5179972"/>
                </a:cubicBezTo>
                <a:cubicBezTo>
                  <a:pt x="7077358" y="5120773"/>
                  <a:pt x="7077358" y="5061574"/>
                  <a:pt x="7047745" y="5002374"/>
                </a:cubicBezTo>
                <a:cubicBezTo>
                  <a:pt x="7047745" y="5031974"/>
                  <a:pt x="7018133" y="5061574"/>
                  <a:pt x="6988521" y="5120773"/>
                </a:cubicBezTo>
                <a:cubicBezTo>
                  <a:pt x="6988521" y="5150373"/>
                  <a:pt x="6988521" y="5179972"/>
                  <a:pt x="6988521" y="5239172"/>
                </a:cubicBezTo>
                <a:cubicBezTo>
                  <a:pt x="6899683" y="5091173"/>
                  <a:pt x="6870071" y="4913574"/>
                  <a:pt x="6840459" y="4765575"/>
                </a:cubicBezTo>
                <a:cubicBezTo>
                  <a:pt x="6781234" y="4824774"/>
                  <a:pt x="6751622" y="4883974"/>
                  <a:pt x="6722010" y="4943174"/>
                </a:cubicBezTo>
                <a:cubicBezTo>
                  <a:pt x="6662785" y="5061574"/>
                  <a:pt x="6603560" y="5120773"/>
                  <a:pt x="6544335" y="5209572"/>
                </a:cubicBezTo>
                <a:cubicBezTo>
                  <a:pt x="6544335" y="5298372"/>
                  <a:pt x="6544335" y="5387172"/>
                  <a:pt x="6514723" y="5475971"/>
                </a:cubicBezTo>
                <a:cubicBezTo>
                  <a:pt x="6514723" y="5505571"/>
                  <a:pt x="6455498" y="5535171"/>
                  <a:pt x="6455498" y="5564770"/>
                </a:cubicBezTo>
                <a:cubicBezTo>
                  <a:pt x="6425886" y="5594370"/>
                  <a:pt x="6425886" y="5623970"/>
                  <a:pt x="6396274" y="5653570"/>
                </a:cubicBezTo>
                <a:cubicBezTo>
                  <a:pt x="6366661" y="5683170"/>
                  <a:pt x="6307436" y="5712770"/>
                  <a:pt x="6277824" y="5771970"/>
                </a:cubicBezTo>
                <a:cubicBezTo>
                  <a:pt x="6248212" y="5860769"/>
                  <a:pt x="6248212" y="5919969"/>
                  <a:pt x="6218599" y="6008768"/>
                </a:cubicBezTo>
                <a:cubicBezTo>
                  <a:pt x="6218599" y="6097568"/>
                  <a:pt x="6218599" y="6156768"/>
                  <a:pt x="6218599" y="6245567"/>
                </a:cubicBezTo>
                <a:cubicBezTo>
                  <a:pt x="6248212" y="6334366"/>
                  <a:pt x="6277824" y="6423166"/>
                  <a:pt x="6277824" y="6511966"/>
                </a:cubicBezTo>
                <a:cubicBezTo>
                  <a:pt x="6307436" y="6571166"/>
                  <a:pt x="6366661" y="6600765"/>
                  <a:pt x="6425886" y="6630365"/>
                </a:cubicBezTo>
                <a:cubicBezTo>
                  <a:pt x="6425886" y="6630365"/>
                  <a:pt x="6455498" y="6630365"/>
                  <a:pt x="6455498" y="6659965"/>
                </a:cubicBezTo>
                <a:cubicBezTo>
                  <a:pt x="6485111" y="6689564"/>
                  <a:pt x="6485111" y="6689564"/>
                  <a:pt x="6485111" y="6719164"/>
                </a:cubicBezTo>
                <a:cubicBezTo>
                  <a:pt x="6514723" y="6778364"/>
                  <a:pt x="6573948" y="6807964"/>
                  <a:pt x="6603560" y="6867164"/>
                </a:cubicBezTo>
                <a:cubicBezTo>
                  <a:pt x="6573948" y="6896764"/>
                  <a:pt x="6544335" y="6896764"/>
                  <a:pt x="6544335" y="6926364"/>
                </a:cubicBezTo>
                <a:cubicBezTo>
                  <a:pt x="6544335" y="6985563"/>
                  <a:pt x="6485111" y="6985563"/>
                  <a:pt x="6455498" y="6985563"/>
                </a:cubicBezTo>
                <a:cubicBezTo>
                  <a:pt x="6366661" y="7015163"/>
                  <a:pt x="6277824" y="6985563"/>
                  <a:pt x="6188987" y="6985563"/>
                </a:cubicBezTo>
                <a:cubicBezTo>
                  <a:pt x="6159375" y="6985563"/>
                  <a:pt x="6129762" y="6955964"/>
                  <a:pt x="6100150" y="6955964"/>
                </a:cubicBezTo>
                <a:cubicBezTo>
                  <a:pt x="6040925" y="6955964"/>
                  <a:pt x="6011313" y="6926364"/>
                  <a:pt x="5952088" y="6896764"/>
                </a:cubicBezTo>
                <a:cubicBezTo>
                  <a:pt x="5922475" y="6867164"/>
                  <a:pt x="5922475" y="6807964"/>
                  <a:pt x="5952088" y="6778364"/>
                </a:cubicBezTo>
                <a:cubicBezTo>
                  <a:pt x="5952088" y="6748764"/>
                  <a:pt x="5981700" y="6719164"/>
                  <a:pt x="5952088" y="6689564"/>
                </a:cubicBezTo>
                <a:cubicBezTo>
                  <a:pt x="5922475" y="6659965"/>
                  <a:pt x="5892863" y="6659965"/>
                  <a:pt x="5863251" y="6689564"/>
                </a:cubicBezTo>
                <a:cubicBezTo>
                  <a:pt x="5833639" y="6689564"/>
                  <a:pt x="5833639" y="6748764"/>
                  <a:pt x="5804026" y="6719164"/>
                </a:cubicBezTo>
                <a:cubicBezTo>
                  <a:pt x="5774414" y="6689564"/>
                  <a:pt x="5744801" y="6630365"/>
                  <a:pt x="5774414" y="6600765"/>
                </a:cubicBezTo>
                <a:cubicBezTo>
                  <a:pt x="5774414" y="6571166"/>
                  <a:pt x="5774414" y="6571166"/>
                  <a:pt x="5774414" y="6571166"/>
                </a:cubicBezTo>
                <a:cubicBezTo>
                  <a:pt x="5774414" y="6541566"/>
                  <a:pt x="5804026" y="6511966"/>
                  <a:pt x="5804026" y="6511966"/>
                </a:cubicBezTo>
                <a:cubicBezTo>
                  <a:pt x="5833639" y="6452766"/>
                  <a:pt x="5804026" y="6393566"/>
                  <a:pt x="5833639" y="6334366"/>
                </a:cubicBezTo>
                <a:cubicBezTo>
                  <a:pt x="5833639" y="6275167"/>
                  <a:pt x="5892863" y="6186368"/>
                  <a:pt x="5892863" y="6097568"/>
                </a:cubicBezTo>
                <a:cubicBezTo>
                  <a:pt x="5922475" y="6008768"/>
                  <a:pt x="5922475" y="5919969"/>
                  <a:pt x="5922475" y="5801570"/>
                </a:cubicBezTo>
                <a:cubicBezTo>
                  <a:pt x="5922475" y="5771970"/>
                  <a:pt x="5922475" y="5742370"/>
                  <a:pt x="5922475" y="5712770"/>
                </a:cubicBezTo>
                <a:cubicBezTo>
                  <a:pt x="5892863" y="5712770"/>
                  <a:pt x="5833639" y="5742370"/>
                  <a:pt x="5804026" y="5742370"/>
                </a:cubicBezTo>
                <a:cubicBezTo>
                  <a:pt x="5804026" y="5683170"/>
                  <a:pt x="5833639" y="5594370"/>
                  <a:pt x="5833639" y="5535171"/>
                </a:cubicBezTo>
                <a:cubicBezTo>
                  <a:pt x="5804026" y="5564770"/>
                  <a:pt x="5774414" y="5594370"/>
                  <a:pt x="5744801" y="5623970"/>
                </a:cubicBezTo>
                <a:cubicBezTo>
                  <a:pt x="5744801" y="5594370"/>
                  <a:pt x="5744801" y="5535171"/>
                  <a:pt x="5774414" y="5475971"/>
                </a:cubicBezTo>
                <a:cubicBezTo>
                  <a:pt x="5804026" y="5416772"/>
                  <a:pt x="5863251" y="5387172"/>
                  <a:pt x="5892863" y="5327972"/>
                </a:cubicBezTo>
                <a:cubicBezTo>
                  <a:pt x="5833639" y="5327972"/>
                  <a:pt x="5744801" y="5327972"/>
                  <a:pt x="5685576" y="5298372"/>
                </a:cubicBezTo>
                <a:cubicBezTo>
                  <a:pt x="5626352" y="5298372"/>
                  <a:pt x="5567127" y="5298372"/>
                  <a:pt x="5537515" y="5298372"/>
                </a:cubicBezTo>
                <a:cubicBezTo>
                  <a:pt x="5537515" y="5298372"/>
                  <a:pt x="5567127" y="5268772"/>
                  <a:pt x="5596739" y="5268772"/>
                </a:cubicBezTo>
                <a:cubicBezTo>
                  <a:pt x="5655964" y="5239172"/>
                  <a:pt x="5715189" y="5268772"/>
                  <a:pt x="5774414" y="5239172"/>
                </a:cubicBezTo>
                <a:cubicBezTo>
                  <a:pt x="5774414" y="5239172"/>
                  <a:pt x="5744801" y="5239172"/>
                  <a:pt x="5744801" y="5209572"/>
                </a:cubicBezTo>
                <a:cubicBezTo>
                  <a:pt x="5685576" y="5239172"/>
                  <a:pt x="5655964" y="5209572"/>
                  <a:pt x="5596739" y="5209572"/>
                </a:cubicBezTo>
                <a:cubicBezTo>
                  <a:pt x="5537515" y="5209572"/>
                  <a:pt x="5507902" y="5239172"/>
                  <a:pt x="5448677" y="5239172"/>
                </a:cubicBezTo>
                <a:cubicBezTo>
                  <a:pt x="5507902" y="5209572"/>
                  <a:pt x="5567127" y="5150373"/>
                  <a:pt x="5655964" y="5179972"/>
                </a:cubicBezTo>
                <a:cubicBezTo>
                  <a:pt x="5655964" y="5150373"/>
                  <a:pt x="5655964" y="5150373"/>
                  <a:pt x="5655964" y="5150373"/>
                </a:cubicBezTo>
                <a:cubicBezTo>
                  <a:pt x="5655964" y="5120773"/>
                  <a:pt x="5685576" y="5120773"/>
                  <a:pt x="5685576" y="5091173"/>
                </a:cubicBezTo>
                <a:cubicBezTo>
                  <a:pt x="5655964" y="5091173"/>
                  <a:pt x="5626352" y="5091173"/>
                  <a:pt x="5567127" y="5091173"/>
                </a:cubicBezTo>
                <a:cubicBezTo>
                  <a:pt x="5537515" y="5091173"/>
                  <a:pt x="5507902" y="5091173"/>
                  <a:pt x="5448677" y="5120773"/>
                </a:cubicBezTo>
                <a:cubicBezTo>
                  <a:pt x="5478290" y="5031974"/>
                  <a:pt x="5537515" y="4972774"/>
                  <a:pt x="5596739" y="4913574"/>
                </a:cubicBezTo>
                <a:cubicBezTo>
                  <a:pt x="5596739" y="4913574"/>
                  <a:pt x="5596739" y="4911724"/>
                  <a:pt x="5597202" y="4908949"/>
                </a:cubicBezTo>
                <a:lnTo>
                  <a:pt x="5599999" y="4900163"/>
                </a:lnTo>
                <a:lnTo>
                  <a:pt x="5626352" y="4883974"/>
                </a:lnTo>
                <a:cubicBezTo>
                  <a:pt x="5611546" y="4883974"/>
                  <a:pt x="5604143" y="4891374"/>
                  <a:pt x="5600441" y="4898774"/>
                </a:cubicBezTo>
                <a:lnTo>
                  <a:pt x="5599999" y="4900163"/>
                </a:lnTo>
                <a:lnTo>
                  <a:pt x="5581933" y="4911261"/>
                </a:lnTo>
                <a:cubicBezTo>
                  <a:pt x="5537515" y="4943174"/>
                  <a:pt x="5493096" y="4987574"/>
                  <a:pt x="5448677" y="5031974"/>
                </a:cubicBezTo>
                <a:cubicBezTo>
                  <a:pt x="5478290" y="4972774"/>
                  <a:pt x="5507902" y="4913574"/>
                  <a:pt x="5537515" y="4883974"/>
                </a:cubicBezTo>
                <a:cubicBezTo>
                  <a:pt x="5596739" y="4824774"/>
                  <a:pt x="5626352" y="4795174"/>
                  <a:pt x="5685576" y="4765575"/>
                </a:cubicBezTo>
                <a:cubicBezTo>
                  <a:pt x="5596739" y="4795174"/>
                  <a:pt x="5537515" y="4824774"/>
                  <a:pt x="5478290" y="4883974"/>
                </a:cubicBezTo>
                <a:cubicBezTo>
                  <a:pt x="5507902" y="4824774"/>
                  <a:pt x="5537515" y="4765575"/>
                  <a:pt x="5596739" y="4735975"/>
                </a:cubicBezTo>
                <a:cubicBezTo>
                  <a:pt x="5419065" y="4765575"/>
                  <a:pt x="5241391" y="4795174"/>
                  <a:pt x="5093329" y="4824774"/>
                </a:cubicBezTo>
                <a:cubicBezTo>
                  <a:pt x="4886042" y="4824774"/>
                  <a:pt x="4678756" y="4765575"/>
                  <a:pt x="4471470" y="4706375"/>
                </a:cubicBezTo>
                <a:cubicBezTo>
                  <a:pt x="4323407" y="4676776"/>
                  <a:pt x="4175345" y="4617576"/>
                  <a:pt x="4027283" y="4528776"/>
                </a:cubicBezTo>
                <a:cubicBezTo>
                  <a:pt x="3849610" y="4439976"/>
                  <a:pt x="3701547" y="4321577"/>
                  <a:pt x="3523874" y="4232778"/>
                </a:cubicBezTo>
                <a:cubicBezTo>
                  <a:pt x="3435036" y="4143978"/>
                  <a:pt x="3346199" y="4055178"/>
                  <a:pt x="3227750" y="3966379"/>
                </a:cubicBezTo>
                <a:cubicBezTo>
                  <a:pt x="3079687" y="4262378"/>
                  <a:pt x="2902014" y="4528776"/>
                  <a:pt x="2783563" y="4824774"/>
                </a:cubicBezTo>
                <a:cubicBezTo>
                  <a:pt x="2753951" y="4854374"/>
                  <a:pt x="2753951" y="4883974"/>
                  <a:pt x="2753951" y="4883974"/>
                </a:cubicBezTo>
                <a:cubicBezTo>
                  <a:pt x="2724339" y="4943174"/>
                  <a:pt x="2694726" y="5002374"/>
                  <a:pt x="2694726" y="5061574"/>
                </a:cubicBezTo>
                <a:cubicBezTo>
                  <a:pt x="2665114" y="5209572"/>
                  <a:pt x="2635502" y="5387172"/>
                  <a:pt x="2665114" y="5535171"/>
                </a:cubicBezTo>
                <a:cubicBezTo>
                  <a:pt x="2724339" y="5683170"/>
                  <a:pt x="2753951" y="5831169"/>
                  <a:pt x="2813176" y="5979168"/>
                </a:cubicBezTo>
                <a:cubicBezTo>
                  <a:pt x="2902014" y="6097568"/>
                  <a:pt x="2961238" y="6215967"/>
                  <a:pt x="3050075" y="6334366"/>
                </a:cubicBezTo>
                <a:cubicBezTo>
                  <a:pt x="3079687" y="6393566"/>
                  <a:pt x="3109300" y="6452766"/>
                  <a:pt x="3168524" y="6452766"/>
                </a:cubicBezTo>
                <a:cubicBezTo>
                  <a:pt x="3227750" y="6482366"/>
                  <a:pt x="3286974" y="6511966"/>
                  <a:pt x="3346199" y="6541566"/>
                </a:cubicBezTo>
                <a:cubicBezTo>
                  <a:pt x="3375811" y="6571166"/>
                  <a:pt x="3405423" y="6571166"/>
                  <a:pt x="3405423" y="6600765"/>
                </a:cubicBezTo>
                <a:cubicBezTo>
                  <a:pt x="3435036" y="6630365"/>
                  <a:pt x="3435036" y="6689564"/>
                  <a:pt x="3464648" y="6689564"/>
                </a:cubicBezTo>
                <a:cubicBezTo>
                  <a:pt x="3523874" y="6748764"/>
                  <a:pt x="3583098" y="6807964"/>
                  <a:pt x="3642322" y="6896764"/>
                </a:cubicBezTo>
                <a:cubicBezTo>
                  <a:pt x="3583098" y="6896764"/>
                  <a:pt x="3494261" y="6926364"/>
                  <a:pt x="3435036" y="6926364"/>
                </a:cubicBezTo>
                <a:cubicBezTo>
                  <a:pt x="3346199" y="6926364"/>
                  <a:pt x="3227750" y="6926364"/>
                  <a:pt x="3109300" y="6896764"/>
                </a:cubicBezTo>
                <a:cubicBezTo>
                  <a:pt x="3079687" y="6896764"/>
                  <a:pt x="3020463" y="6896764"/>
                  <a:pt x="2990850" y="6867164"/>
                </a:cubicBezTo>
                <a:cubicBezTo>
                  <a:pt x="2961238" y="6807964"/>
                  <a:pt x="2990850" y="6719164"/>
                  <a:pt x="2931626" y="6689564"/>
                </a:cubicBezTo>
                <a:cubicBezTo>
                  <a:pt x="2872401" y="6689564"/>
                  <a:pt x="2813176" y="6689564"/>
                  <a:pt x="2753951" y="6719164"/>
                </a:cubicBezTo>
                <a:cubicBezTo>
                  <a:pt x="2694726" y="6689564"/>
                  <a:pt x="2724339" y="6600765"/>
                  <a:pt x="2694726" y="6541566"/>
                </a:cubicBezTo>
                <a:cubicBezTo>
                  <a:pt x="2665114" y="6482366"/>
                  <a:pt x="2635502" y="6423166"/>
                  <a:pt x="2605889" y="6363966"/>
                </a:cubicBezTo>
                <a:cubicBezTo>
                  <a:pt x="2546665" y="6275167"/>
                  <a:pt x="2517052" y="6186368"/>
                  <a:pt x="2457827" y="6097568"/>
                </a:cubicBezTo>
                <a:cubicBezTo>
                  <a:pt x="2398603" y="5890369"/>
                  <a:pt x="2309766" y="5683170"/>
                  <a:pt x="2220929" y="5475971"/>
                </a:cubicBezTo>
                <a:cubicBezTo>
                  <a:pt x="2220929" y="5475971"/>
                  <a:pt x="2191316" y="5475971"/>
                  <a:pt x="2191316" y="5446372"/>
                </a:cubicBezTo>
                <a:cubicBezTo>
                  <a:pt x="2191316" y="5446372"/>
                  <a:pt x="2191316" y="5416772"/>
                  <a:pt x="2191316" y="5416772"/>
                </a:cubicBezTo>
                <a:cubicBezTo>
                  <a:pt x="2102479" y="5239172"/>
                  <a:pt x="1984030" y="5031974"/>
                  <a:pt x="1924805" y="4824774"/>
                </a:cubicBezTo>
                <a:cubicBezTo>
                  <a:pt x="1924805" y="4795174"/>
                  <a:pt x="1895192" y="4765575"/>
                  <a:pt x="1924805" y="4735975"/>
                </a:cubicBezTo>
                <a:cubicBezTo>
                  <a:pt x="1984030" y="4676776"/>
                  <a:pt x="2013642" y="4617576"/>
                  <a:pt x="2043254" y="4558376"/>
                </a:cubicBezTo>
                <a:cubicBezTo>
                  <a:pt x="2072867" y="4528776"/>
                  <a:pt x="2072867" y="4528776"/>
                  <a:pt x="2102479" y="4499176"/>
                </a:cubicBezTo>
                <a:cubicBezTo>
                  <a:pt x="2102479" y="4469576"/>
                  <a:pt x="2102479" y="4439976"/>
                  <a:pt x="2132091" y="4439976"/>
                </a:cubicBezTo>
                <a:cubicBezTo>
                  <a:pt x="2102479" y="4410376"/>
                  <a:pt x="2132091" y="4380777"/>
                  <a:pt x="2132091" y="4380777"/>
                </a:cubicBezTo>
                <a:cubicBezTo>
                  <a:pt x="2191316" y="4262378"/>
                  <a:pt x="2191316" y="4114378"/>
                  <a:pt x="2191316" y="3995979"/>
                </a:cubicBezTo>
                <a:cubicBezTo>
                  <a:pt x="2043254" y="4055178"/>
                  <a:pt x="1924805" y="4143978"/>
                  <a:pt x="1806355" y="4262378"/>
                </a:cubicBezTo>
                <a:cubicBezTo>
                  <a:pt x="1806355" y="4262378"/>
                  <a:pt x="1776743" y="4262378"/>
                  <a:pt x="1776743" y="4291978"/>
                </a:cubicBezTo>
                <a:cubicBezTo>
                  <a:pt x="1717518" y="4351177"/>
                  <a:pt x="1658293" y="4380777"/>
                  <a:pt x="1599069" y="4439976"/>
                </a:cubicBezTo>
                <a:cubicBezTo>
                  <a:pt x="1539844" y="4499176"/>
                  <a:pt x="1480619" y="4528776"/>
                  <a:pt x="1421394" y="4587976"/>
                </a:cubicBezTo>
                <a:cubicBezTo>
                  <a:pt x="1362170" y="4647176"/>
                  <a:pt x="1302945" y="4735975"/>
                  <a:pt x="1214108" y="4824774"/>
                </a:cubicBezTo>
                <a:cubicBezTo>
                  <a:pt x="1184495" y="4854374"/>
                  <a:pt x="1184495" y="4913574"/>
                  <a:pt x="1125271" y="4943174"/>
                </a:cubicBezTo>
                <a:cubicBezTo>
                  <a:pt x="1095658" y="5031974"/>
                  <a:pt x="1036434" y="5091173"/>
                  <a:pt x="977209" y="5150373"/>
                </a:cubicBezTo>
                <a:cubicBezTo>
                  <a:pt x="888371" y="5298372"/>
                  <a:pt x="829147" y="5475971"/>
                  <a:pt x="769922" y="5623970"/>
                </a:cubicBezTo>
                <a:cubicBezTo>
                  <a:pt x="710697" y="5742370"/>
                  <a:pt x="681085" y="5890369"/>
                  <a:pt x="651473" y="6008768"/>
                </a:cubicBezTo>
                <a:cubicBezTo>
                  <a:pt x="621860" y="6127168"/>
                  <a:pt x="621860" y="6275167"/>
                  <a:pt x="592248" y="6393566"/>
                </a:cubicBezTo>
                <a:cubicBezTo>
                  <a:pt x="562635" y="6452766"/>
                  <a:pt x="533023" y="6511966"/>
                  <a:pt x="533023" y="6600765"/>
                </a:cubicBezTo>
                <a:cubicBezTo>
                  <a:pt x="533023" y="6659965"/>
                  <a:pt x="562635" y="6719164"/>
                  <a:pt x="562635" y="6778364"/>
                </a:cubicBezTo>
                <a:cubicBezTo>
                  <a:pt x="562635" y="6837564"/>
                  <a:pt x="592248" y="6896764"/>
                  <a:pt x="592248" y="6955964"/>
                </a:cubicBezTo>
                <a:cubicBezTo>
                  <a:pt x="562635" y="6955964"/>
                  <a:pt x="533023" y="6955964"/>
                  <a:pt x="503411" y="6955964"/>
                </a:cubicBezTo>
                <a:cubicBezTo>
                  <a:pt x="473798" y="6955964"/>
                  <a:pt x="473798" y="6985563"/>
                  <a:pt x="444186" y="6985563"/>
                </a:cubicBezTo>
                <a:cubicBezTo>
                  <a:pt x="355349" y="6985563"/>
                  <a:pt x="296124" y="6955964"/>
                  <a:pt x="207287" y="6955964"/>
                </a:cubicBezTo>
                <a:cubicBezTo>
                  <a:pt x="148062" y="6955964"/>
                  <a:pt x="88837" y="6955964"/>
                  <a:pt x="29613" y="6896764"/>
                </a:cubicBezTo>
                <a:cubicBezTo>
                  <a:pt x="0" y="6867164"/>
                  <a:pt x="0" y="6837564"/>
                  <a:pt x="0" y="6778364"/>
                </a:cubicBezTo>
                <a:cubicBezTo>
                  <a:pt x="0" y="6748764"/>
                  <a:pt x="59225" y="6689564"/>
                  <a:pt x="88837" y="6659965"/>
                </a:cubicBezTo>
                <a:cubicBezTo>
                  <a:pt x="118450" y="6600765"/>
                  <a:pt x="118450" y="6541566"/>
                  <a:pt x="118450" y="6482366"/>
                </a:cubicBezTo>
                <a:cubicBezTo>
                  <a:pt x="118450" y="6452766"/>
                  <a:pt x="88837" y="6452766"/>
                  <a:pt x="59225" y="6423166"/>
                </a:cubicBezTo>
                <a:cubicBezTo>
                  <a:pt x="29613" y="6423166"/>
                  <a:pt x="0" y="6334366"/>
                  <a:pt x="29613" y="6304766"/>
                </a:cubicBezTo>
                <a:cubicBezTo>
                  <a:pt x="59225" y="6245567"/>
                  <a:pt x="118450" y="6245567"/>
                  <a:pt x="148062" y="6186368"/>
                </a:cubicBezTo>
                <a:cubicBezTo>
                  <a:pt x="207287" y="6097568"/>
                  <a:pt x="236899" y="6008768"/>
                  <a:pt x="296124" y="5890369"/>
                </a:cubicBezTo>
                <a:cubicBezTo>
                  <a:pt x="325736" y="5771970"/>
                  <a:pt x="384961" y="5653570"/>
                  <a:pt x="414574" y="5505571"/>
                </a:cubicBezTo>
                <a:cubicBezTo>
                  <a:pt x="473798" y="5327972"/>
                  <a:pt x="533023" y="5120773"/>
                  <a:pt x="592248" y="4943174"/>
                </a:cubicBezTo>
                <a:cubicBezTo>
                  <a:pt x="592248" y="4824774"/>
                  <a:pt x="621860" y="4706375"/>
                  <a:pt x="621860" y="4587976"/>
                </a:cubicBezTo>
                <a:cubicBezTo>
                  <a:pt x="621860" y="4587976"/>
                  <a:pt x="621860" y="4587976"/>
                  <a:pt x="621860" y="4558376"/>
                </a:cubicBezTo>
                <a:cubicBezTo>
                  <a:pt x="621860" y="4528776"/>
                  <a:pt x="621860" y="4469576"/>
                  <a:pt x="592248" y="4439976"/>
                </a:cubicBezTo>
                <a:cubicBezTo>
                  <a:pt x="562635" y="4380777"/>
                  <a:pt x="592248" y="4321577"/>
                  <a:pt x="621860" y="4291978"/>
                </a:cubicBezTo>
                <a:cubicBezTo>
                  <a:pt x="681085" y="4232778"/>
                  <a:pt x="769922" y="4203178"/>
                  <a:pt x="829147" y="4143978"/>
                </a:cubicBezTo>
                <a:cubicBezTo>
                  <a:pt x="917984" y="4084778"/>
                  <a:pt x="1006821" y="3995979"/>
                  <a:pt x="1066046" y="3907180"/>
                </a:cubicBezTo>
                <a:cubicBezTo>
                  <a:pt x="1184495" y="3699981"/>
                  <a:pt x="1214108" y="3492782"/>
                  <a:pt x="1243720" y="3255983"/>
                </a:cubicBezTo>
                <a:cubicBezTo>
                  <a:pt x="1243720" y="3167183"/>
                  <a:pt x="1243720" y="3107984"/>
                  <a:pt x="1243720" y="3019184"/>
                </a:cubicBezTo>
                <a:cubicBezTo>
                  <a:pt x="1243720" y="2900785"/>
                  <a:pt x="1214108" y="2782385"/>
                  <a:pt x="1214108" y="2693586"/>
                </a:cubicBezTo>
                <a:cubicBezTo>
                  <a:pt x="1214108" y="2486387"/>
                  <a:pt x="1214108" y="2308788"/>
                  <a:pt x="1243720" y="2131189"/>
                </a:cubicBezTo>
                <a:cubicBezTo>
                  <a:pt x="1273332" y="1983190"/>
                  <a:pt x="1332557" y="1864790"/>
                  <a:pt x="1332557" y="1716791"/>
                </a:cubicBezTo>
                <a:cubicBezTo>
                  <a:pt x="1362170" y="1657591"/>
                  <a:pt x="1391782" y="1598392"/>
                  <a:pt x="1421394" y="1539192"/>
                </a:cubicBezTo>
                <a:cubicBezTo>
                  <a:pt x="1362170" y="1568792"/>
                  <a:pt x="1332557" y="1568792"/>
                  <a:pt x="1302945" y="1598392"/>
                </a:cubicBezTo>
                <a:cubicBezTo>
                  <a:pt x="1243720" y="1627992"/>
                  <a:pt x="1184495" y="1657591"/>
                  <a:pt x="1125271" y="1716791"/>
                </a:cubicBezTo>
                <a:cubicBezTo>
                  <a:pt x="1095658" y="1746391"/>
                  <a:pt x="1036434" y="1805591"/>
                  <a:pt x="1006821" y="1864790"/>
                </a:cubicBezTo>
                <a:cubicBezTo>
                  <a:pt x="1006821" y="1864790"/>
                  <a:pt x="1006821" y="1894390"/>
                  <a:pt x="977209" y="1923990"/>
                </a:cubicBezTo>
                <a:cubicBezTo>
                  <a:pt x="977209" y="2012790"/>
                  <a:pt x="947596" y="2101589"/>
                  <a:pt x="947596" y="2190389"/>
                </a:cubicBezTo>
                <a:cubicBezTo>
                  <a:pt x="977209" y="2249588"/>
                  <a:pt x="977209" y="2279188"/>
                  <a:pt x="977209" y="2338388"/>
                </a:cubicBezTo>
                <a:cubicBezTo>
                  <a:pt x="1006821" y="2456787"/>
                  <a:pt x="1036434" y="2545587"/>
                  <a:pt x="1036434" y="2663986"/>
                </a:cubicBezTo>
                <a:cubicBezTo>
                  <a:pt x="1006821" y="2752786"/>
                  <a:pt x="977209" y="2811985"/>
                  <a:pt x="977209" y="2871185"/>
                </a:cubicBezTo>
                <a:cubicBezTo>
                  <a:pt x="947596" y="2930385"/>
                  <a:pt x="977209" y="2959985"/>
                  <a:pt x="947596" y="3019184"/>
                </a:cubicBezTo>
                <a:cubicBezTo>
                  <a:pt x="947596" y="3078384"/>
                  <a:pt x="947596" y="3137584"/>
                  <a:pt x="947596" y="3196783"/>
                </a:cubicBezTo>
                <a:cubicBezTo>
                  <a:pt x="947596" y="3137584"/>
                  <a:pt x="917984" y="3078384"/>
                  <a:pt x="917984" y="3019184"/>
                </a:cubicBezTo>
                <a:cubicBezTo>
                  <a:pt x="917984" y="2989584"/>
                  <a:pt x="917984" y="2930385"/>
                  <a:pt x="917984" y="2900785"/>
                </a:cubicBezTo>
                <a:cubicBezTo>
                  <a:pt x="917984" y="2959985"/>
                  <a:pt x="888371" y="3019184"/>
                  <a:pt x="888371" y="3078384"/>
                </a:cubicBezTo>
                <a:cubicBezTo>
                  <a:pt x="888371" y="3137584"/>
                  <a:pt x="858759" y="3167183"/>
                  <a:pt x="858759" y="3226383"/>
                </a:cubicBezTo>
                <a:cubicBezTo>
                  <a:pt x="829147" y="3285583"/>
                  <a:pt x="769922" y="3344782"/>
                  <a:pt x="710697" y="3374382"/>
                </a:cubicBezTo>
                <a:cubicBezTo>
                  <a:pt x="651473" y="3403982"/>
                  <a:pt x="562635" y="3403982"/>
                  <a:pt x="503411" y="3374382"/>
                </a:cubicBezTo>
                <a:cubicBezTo>
                  <a:pt x="562635" y="3344782"/>
                  <a:pt x="592248" y="3374382"/>
                  <a:pt x="621860" y="3344782"/>
                </a:cubicBezTo>
                <a:cubicBezTo>
                  <a:pt x="651473" y="3344782"/>
                  <a:pt x="681085" y="3315183"/>
                  <a:pt x="710697" y="3285583"/>
                </a:cubicBezTo>
                <a:cubicBezTo>
                  <a:pt x="651473" y="3315183"/>
                  <a:pt x="562635" y="3344782"/>
                  <a:pt x="503411" y="3315183"/>
                </a:cubicBezTo>
                <a:cubicBezTo>
                  <a:pt x="562635" y="3285583"/>
                  <a:pt x="621860" y="3255983"/>
                  <a:pt x="651473" y="3196783"/>
                </a:cubicBezTo>
                <a:cubicBezTo>
                  <a:pt x="681085" y="3167183"/>
                  <a:pt x="681085" y="3107984"/>
                  <a:pt x="681085" y="3048784"/>
                </a:cubicBezTo>
                <a:cubicBezTo>
                  <a:pt x="681085" y="3019184"/>
                  <a:pt x="681085" y="2959985"/>
                  <a:pt x="651473" y="2930385"/>
                </a:cubicBezTo>
                <a:cubicBezTo>
                  <a:pt x="651473" y="2959985"/>
                  <a:pt x="651473" y="2989584"/>
                  <a:pt x="651473" y="2989584"/>
                </a:cubicBezTo>
                <a:cubicBezTo>
                  <a:pt x="651473" y="3048784"/>
                  <a:pt x="621860" y="3078384"/>
                  <a:pt x="592248" y="3107984"/>
                </a:cubicBezTo>
                <a:cubicBezTo>
                  <a:pt x="592248" y="3107984"/>
                  <a:pt x="562635" y="3137584"/>
                  <a:pt x="533023" y="3137584"/>
                </a:cubicBezTo>
                <a:cubicBezTo>
                  <a:pt x="562635" y="3107984"/>
                  <a:pt x="592248" y="3048784"/>
                  <a:pt x="592248" y="2989584"/>
                </a:cubicBezTo>
                <a:cubicBezTo>
                  <a:pt x="621860" y="2871185"/>
                  <a:pt x="592248" y="2782385"/>
                  <a:pt x="592248" y="2663986"/>
                </a:cubicBezTo>
                <a:cubicBezTo>
                  <a:pt x="592248" y="2634386"/>
                  <a:pt x="621860" y="2575187"/>
                  <a:pt x="651473" y="2545587"/>
                </a:cubicBezTo>
                <a:cubicBezTo>
                  <a:pt x="621860" y="2575187"/>
                  <a:pt x="592248" y="2604786"/>
                  <a:pt x="562635" y="2663986"/>
                </a:cubicBezTo>
                <a:cubicBezTo>
                  <a:pt x="533023" y="2693586"/>
                  <a:pt x="533023" y="2723186"/>
                  <a:pt x="533023" y="2752786"/>
                </a:cubicBezTo>
                <a:cubicBezTo>
                  <a:pt x="533023" y="2693586"/>
                  <a:pt x="533023" y="2634386"/>
                  <a:pt x="562635" y="2575187"/>
                </a:cubicBezTo>
                <a:cubicBezTo>
                  <a:pt x="592248" y="2486387"/>
                  <a:pt x="592248" y="2367988"/>
                  <a:pt x="651473" y="2279188"/>
                </a:cubicBezTo>
                <a:cubicBezTo>
                  <a:pt x="681085" y="2190389"/>
                  <a:pt x="740310" y="2131189"/>
                  <a:pt x="799535" y="2042389"/>
                </a:cubicBezTo>
                <a:cubicBezTo>
                  <a:pt x="858759" y="1953590"/>
                  <a:pt x="858759" y="1835191"/>
                  <a:pt x="917984" y="1746391"/>
                </a:cubicBezTo>
                <a:cubicBezTo>
                  <a:pt x="917984" y="1716791"/>
                  <a:pt x="947596" y="1687191"/>
                  <a:pt x="947596" y="1687191"/>
                </a:cubicBezTo>
                <a:cubicBezTo>
                  <a:pt x="1006821" y="1568792"/>
                  <a:pt x="1125271" y="1539192"/>
                  <a:pt x="1214108" y="1450393"/>
                </a:cubicBezTo>
                <a:cubicBezTo>
                  <a:pt x="1243720" y="1420793"/>
                  <a:pt x="1332557" y="1361593"/>
                  <a:pt x="1391782" y="1331993"/>
                </a:cubicBezTo>
                <a:cubicBezTo>
                  <a:pt x="1421394" y="1331993"/>
                  <a:pt x="1451007" y="1331993"/>
                  <a:pt x="1480619" y="1302393"/>
                </a:cubicBezTo>
                <a:cubicBezTo>
                  <a:pt x="1569456" y="1272793"/>
                  <a:pt x="1628681" y="1272793"/>
                  <a:pt x="1717518" y="1243194"/>
                </a:cubicBezTo>
                <a:cubicBezTo>
                  <a:pt x="1717518" y="1213594"/>
                  <a:pt x="1747131" y="1213594"/>
                  <a:pt x="1776743" y="1183994"/>
                </a:cubicBezTo>
                <a:cubicBezTo>
                  <a:pt x="1806355" y="1183994"/>
                  <a:pt x="1835968" y="1154394"/>
                  <a:pt x="1865580" y="1124794"/>
                </a:cubicBezTo>
                <a:cubicBezTo>
                  <a:pt x="1895192" y="1124794"/>
                  <a:pt x="1895192" y="1124794"/>
                  <a:pt x="1924805" y="1124794"/>
                </a:cubicBezTo>
                <a:cubicBezTo>
                  <a:pt x="1954417" y="1095194"/>
                  <a:pt x="2013642" y="1065595"/>
                  <a:pt x="2043254" y="1035995"/>
                </a:cubicBezTo>
                <a:cubicBezTo>
                  <a:pt x="2072867" y="1035995"/>
                  <a:pt x="2072867" y="1035995"/>
                  <a:pt x="2102479" y="1035995"/>
                </a:cubicBezTo>
                <a:cubicBezTo>
                  <a:pt x="2132091" y="1006395"/>
                  <a:pt x="2191316" y="976795"/>
                  <a:pt x="2220929" y="947195"/>
                </a:cubicBezTo>
                <a:cubicBezTo>
                  <a:pt x="2339378" y="917595"/>
                  <a:pt x="2457827" y="858396"/>
                  <a:pt x="2576277" y="799196"/>
                </a:cubicBezTo>
                <a:cubicBezTo>
                  <a:pt x="2724339" y="769596"/>
                  <a:pt x="2842788" y="769596"/>
                  <a:pt x="2990850" y="739996"/>
                </a:cubicBezTo>
                <a:cubicBezTo>
                  <a:pt x="3020463" y="739996"/>
                  <a:pt x="3020463" y="739996"/>
                  <a:pt x="3050075" y="739996"/>
                </a:cubicBezTo>
                <a:cubicBezTo>
                  <a:pt x="3057478" y="747396"/>
                  <a:pt x="3064881" y="752946"/>
                  <a:pt x="3071822" y="757571"/>
                </a:cubicBezTo>
                <a:cubicBezTo>
                  <a:pt x="3075986" y="771446"/>
                  <a:pt x="3109300" y="776996"/>
                  <a:pt x="3109300" y="799196"/>
                </a:cubicBezTo>
                <a:cubicBezTo>
                  <a:pt x="3109300" y="776996"/>
                  <a:pt x="3092643" y="771446"/>
                  <a:pt x="3071822" y="757571"/>
                </a:cubicBezTo>
                <a:cubicBezTo>
                  <a:pt x="3070434" y="752946"/>
                  <a:pt x="3072284" y="747396"/>
                  <a:pt x="3079687" y="739996"/>
                </a:cubicBezTo>
                <a:cubicBezTo>
                  <a:pt x="3227750" y="710396"/>
                  <a:pt x="3346199" y="651197"/>
                  <a:pt x="3494261" y="621597"/>
                </a:cubicBezTo>
                <a:cubicBezTo>
                  <a:pt x="3671935" y="562397"/>
                  <a:pt x="3849610" y="503198"/>
                  <a:pt x="4027283" y="473598"/>
                </a:cubicBezTo>
                <a:cubicBezTo>
                  <a:pt x="4056896" y="443998"/>
                  <a:pt x="4086508" y="443998"/>
                  <a:pt x="4116120" y="443998"/>
                </a:cubicBezTo>
                <a:cubicBezTo>
                  <a:pt x="4441857" y="355198"/>
                  <a:pt x="4767593" y="355198"/>
                  <a:pt x="5093329" y="295999"/>
                </a:cubicBezTo>
                <a:cubicBezTo>
                  <a:pt x="5241391" y="266399"/>
                  <a:pt x="5389453" y="207199"/>
                  <a:pt x="5537515" y="147999"/>
                </a:cubicBezTo>
                <a:cubicBezTo>
                  <a:pt x="5567127" y="147999"/>
                  <a:pt x="5567127" y="147999"/>
                  <a:pt x="5596739" y="147999"/>
                </a:cubicBezTo>
                <a:cubicBezTo>
                  <a:pt x="5804026" y="59200"/>
                  <a:pt x="5981700" y="59200"/>
                  <a:pt x="6188987" y="59200"/>
                </a:cubicBezTo>
                <a:cubicBezTo>
                  <a:pt x="6455498" y="29600"/>
                  <a:pt x="6722010" y="59200"/>
                  <a:pt x="6988521" y="29600"/>
                </a:cubicBezTo>
                <a:cubicBezTo>
                  <a:pt x="7018133" y="29600"/>
                  <a:pt x="7077358" y="29600"/>
                  <a:pt x="7136583" y="29600"/>
                </a:cubicBezTo>
                <a:cubicBezTo>
                  <a:pt x="7195807" y="29600"/>
                  <a:pt x="7284645" y="29600"/>
                  <a:pt x="7343869" y="29600"/>
                </a:cubicBezTo>
                <a:cubicBezTo>
                  <a:pt x="7432707" y="0"/>
                  <a:pt x="7521543" y="0"/>
                  <a:pt x="76103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123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703176" y="2602553"/>
            <a:ext cx="10589254" cy="11053255"/>
          </a:xfrm>
          <a:custGeom>
            <a:avLst/>
            <a:gdLst>
              <a:gd name="connsiteX0" fmla="*/ 1014315 w 10589254"/>
              <a:gd name="connsiteY0" fmla="*/ 1 h 11053255"/>
              <a:gd name="connsiteX1" fmla="*/ 1872561 w 10589254"/>
              <a:gd name="connsiteY1" fmla="*/ 684469 h 11053255"/>
              <a:gd name="connsiteX2" fmla="*/ 1980793 w 10589254"/>
              <a:gd name="connsiteY2" fmla="*/ 922560 h 11053255"/>
              <a:gd name="connsiteX3" fmla="*/ 1785976 w 10589254"/>
              <a:gd name="connsiteY3" fmla="*/ 1009138 h 11053255"/>
              <a:gd name="connsiteX4" fmla="*/ 1699390 w 10589254"/>
              <a:gd name="connsiteY4" fmla="*/ 1268873 h 11053255"/>
              <a:gd name="connsiteX5" fmla="*/ 1569512 w 10589254"/>
              <a:gd name="connsiteY5" fmla="*/ 1160650 h 11053255"/>
              <a:gd name="connsiteX6" fmla="*/ 963413 w 10589254"/>
              <a:gd name="connsiteY6" fmla="*/ 619535 h 11053255"/>
              <a:gd name="connsiteX7" fmla="*/ 660363 w 10589254"/>
              <a:gd name="connsiteY7" fmla="*/ 1745054 h 11053255"/>
              <a:gd name="connsiteX8" fmla="*/ 2586892 w 10589254"/>
              <a:gd name="connsiteY8" fmla="*/ 2502615 h 11053255"/>
              <a:gd name="connsiteX9" fmla="*/ 3799090 w 10589254"/>
              <a:gd name="connsiteY9" fmla="*/ 2329458 h 11053255"/>
              <a:gd name="connsiteX10" fmla="*/ 4361896 w 10589254"/>
              <a:gd name="connsiteY10" fmla="*/ 2805639 h 11053255"/>
              <a:gd name="connsiteX11" fmla="*/ 6634768 w 10589254"/>
              <a:gd name="connsiteY11" fmla="*/ 3498266 h 11053255"/>
              <a:gd name="connsiteX12" fmla="*/ 6115254 w 10589254"/>
              <a:gd name="connsiteY12" fmla="*/ 3931158 h 11053255"/>
              <a:gd name="connsiteX13" fmla="*/ 6613122 w 10589254"/>
              <a:gd name="connsiteY13" fmla="*/ 3974447 h 11053255"/>
              <a:gd name="connsiteX14" fmla="*/ 8453064 w 10589254"/>
              <a:gd name="connsiteY14" fmla="*/ 4190893 h 11053255"/>
              <a:gd name="connsiteX15" fmla="*/ 9838434 w 10589254"/>
              <a:gd name="connsiteY15" fmla="*/ 5467924 h 11053255"/>
              <a:gd name="connsiteX16" fmla="*/ 10531120 w 10589254"/>
              <a:gd name="connsiteY16" fmla="*/ 7047979 h 11053255"/>
              <a:gd name="connsiteX17" fmla="*/ 10249716 w 10589254"/>
              <a:gd name="connsiteY17" fmla="*/ 6420286 h 11053255"/>
              <a:gd name="connsiteX18" fmla="*/ 9708556 w 10589254"/>
              <a:gd name="connsiteY18" fmla="*/ 5965749 h 11053255"/>
              <a:gd name="connsiteX19" fmla="*/ 9925020 w 10589254"/>
              <a:gd name="connsiteY19" fmla="*/ 6874823 h 11053255"/>
              <a:gd name="connsiteX20" fmla="*/ 9600324 w 10589254"/>
              <a:gd name="connsiteY20" fmla="*/ 7978697 h 11053255"/>
              <a:gd name="connsiteX21" fmla="*/ 10314656 w 10589254"/>
              <a:gd name="connsiteY21" fmla="*/ 8952703 h 11053255"/>
              <a:gd name="connsiteX22" fmla="*/ 10552764 w 10589254"/>
              <a:gd name="connsiteY22" fmla="*/ 10229734 h 11053255"/>
              <a:gd name="connsiteX23" fmla="*/ 9189042 w 10589254"/>
              <a:gd name="connsiteY23" fmla="*/ 10467825 h 11053255"/>
              <a:gd name="connsiteX24" fmla="*/ 8994224 w 10589254"/>
              <a:gd name="connsiteY24" fmla="*/ 10121511 h 11053255"/>
              <a:gd name="connsiteX25" fmla="*/ 9340568 w 10589254"/>
              <a:gd name="connsiteY25" fmla="*/ 9428884 h 11053255"/>
              <a:gd name="connsiteX26" fmla="*/ 8301540 w 10589254"/>
              <a:gd name="connsiteY26" fmla="*/ 8757902 h 11053255"/>
              <a:gd name="connsiteX27" fmla="*/ 8214956 w 10589254"/>
              <a:gd name="connsiteY27" fmla="*/ 9840132 h 11053255"/>
              <a:gd name="connsiteX28" fmla="*/ 8041784 w 10589254"/>
              <a:gd name="connsiteY28" fmla="*/ 10337957 h 11053255"/>
              <a:gd name="connsiteX29" fmla="*/ 6872878 w 10589254"/>
              <a:gd name="connsiteY29" fmla="*/ 10381246 h 11053255"/>
              <a:gd name="connsiteX30" fmla="*/ 7024404 w 10589254"/>
              <a:gd name="connsiteY30" fmla="*/ 9969999 h 11053255"/>
              <a:gd name="connsiteX31" fmla="*/ 7175928 w 10589254"/>
              <a:gd name="connsiteY31" fmla="*/ 9277372 h 11053255"/>
              <a:gd name="connsiteX32" fmla="*/ 6981110 w 10589254"/>
              <a:gd name="connsiteY32" fmla="*/ 8130209 h 11053255"/>
              <a:gd name="connsiteX33" fmla="*/ 5465862 w 10589254"/>
              <a:gd name="connsiteY33" fmla="*/ 7740606 h 11053255"/>
              <a:gd name="connsiteX34" fmla="*/ 5552448 w 10589254"/>
              <a:gd name="connsiteY34" fmla="*/ 8454878 h 11053255"/>
              <a:gd name="connsiteX35" fmla="*/ 5855498 w 10589254"/>
              <a:gd name="connsiteY35" fmla="*/ 9991644 h 11053255"/>
              <a:gd name="connsiteX36" fmla="*/ 5963730 w 10589254"/>
              <a:gd name="connsiteY36" fmla="*/ 10727560 h 11053255"/>
              <a:gd name="connsiteX37" fmla="*/ 5335984 w 10589254"/>
              <a:gd name="connsiteY37" fmla="*/ 11030584 h 11053255"/>
              <a:gd name="connsiteX38" fmla="*/ 4405190 w 10589254"/>
              <a:gd name="connsiteY38" fmla="*/ 10922361 h 11053255"/>
              <a:gd name="connsiteX39" fmla="*/ 4470128 w 10589254"/>
              <a:gd name="connsiteY39" fmla="*/ 10511114 h 11053255"/>
              <a:gd name="connsiteX40" fmla="*/ 4751532 w 10589254"/>
              <a:gd name="connsiteY40" fmla="*/ 9991644 h 11053255"/>
              <a:gd name="connsiteX41" fmla="*/ 4470128 w 10589254"/>
              <a:gd name="connsiteY41" fmla="*/ 9299017 h 11053255"/>
              <a:gd name="connsiteX42" fmla="*/ 4188726 w 10589254"/>
              <a:gd name="connsiteY42" fmla="*/ 8563101 h 11053255"/>
              <a:gd name="connsiteX43" fmla="*/ 3950615 w 10589254"/>
              <a:gd name="connsiteY43" fmla="*/ 9017637 h 11053255"/>
              <a:gd name="connsiteX44" fmla="*/ 3647566 w 10589254"/>
              <a:gd name="connsiteY44" fmla="*/ 9948355 h 11053255"/>
              <a:gd name="connsiteX45" fmla="*/ 3690858 w 10589254"/>
              <a:gd name="connsiteY45" fmla="*/ 10467825 h 11053255"/>
              <a:gd name="connsiteX46" fmla="*/ 3214638 w 10589254"/>
              <a:gd name="connsiteY46" fmla="*/ 10705915 h 11053255"/>
              <a:gd name="connsiteX47" fmla="*/ 2175611 w 10589254"/>
              <a:gd name="connsiteY47" fmla="*/ 10597692 h 11053255"/>
              <a:gd name="connsiteX48" fmla="*/ 2348782 w 10589254"/>
              <a:gd name="connsiteY48" fmla="*/ 10143156 h 11053255"/>
              <a:gd name="connsiteX49" fmla="*/ 2608538 w 10589254"/>
              <a:gd name="connsiteY49" fmla="*/ 9493818 h 11053255"/>
              <a:gd name="connsiteX50" fmla="*/ 3149698 w 10589254"/>
              <a:gd name="connsiteY50" fmla="*/ 7459227 h 11053255"/>
              <a:gd name="connsiteX51" fmla="*/ 3322870 w 10589254"/>
              <a:gd name="connsiteY51" fmla="*/ 5619436 h 11053255"/>
              <a:gd name="connsiteX52" fmla="*/ 2500307 w 10589254"/>
              <a:gd name="connsiteY52" fmla="*/ 4623785 h 11053255"/>
              <a:gd name="connsiteX53" fmla="*/ 1850915 w 10589254"/>
              <a:gd name="connsiteY53" fmla="*/ 4342405 h 11053255"/>
              <a:gd name="connsiteX54" fmla="*/ 1482926 w 10589254"/>
              <a:gd name="connsiteY54" fmla="*/ 4125960 h 11053255"/>
              <a:gd name="connsiteX55" fmla="*/ 1764329 w 10589254"/>
              <a:gd name="connsiteY55" fmla="*/ 3974447 h 11053255"/>
              <a:gd name="connsiteX56" fmla="*/ 1114937 w 10589254"/>
              <a:gd name="connsiteY56" fmla="*/ 3779646 h 11053255"/>
              <a:gd name="connsiteX57" fmla="*/ 552131 w 10589254"/>
              <a:gd name="connsiteY57" fmla="*/ 3346754 h 11053255"/>
              <a:gd name="connsiteX58" fmla="*/ 1569512 w 10589254"/>
              <a:gd name="connsiteY58" fmla="*/ 3584845 h 11053255"/>
              <a:gd name="connsiteX59" fmla="*/ 443899 w 10589254"/>
              <a:gd name="connsiteY59" fmla="*/ 2654127 h 11053255"/>
              <a:gd name="connsiteX60" fmla="*/ 725302 w 10589254"/>
              <a:gd name="connsiteY60" fmla="*/ 35131 h 11053255"/>
              <a:gd name="connsiteX61" fmla="*/ 1014315 w 10589254"/>
              <a:gd name="connsiteY61" fmla="*/ 1 h 1105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589254" h="11053255">
                <a:moveTo>
                  <a:pt x="1014315" y="1"/>
                </a:moveTo>
                <a:cubicBezTo>
                  <a:pt x="1609760" y="297"/>
                  <a:pt x="1683155" y="532957"/>
                  <a:pt x="1872561" y="684469"/>
                </a:cubicBezTo>
                <a:cubicBezTo>
                  <a:pt x="2067379" y="857626"/>
                  <a:pt x="1980793" y="922560"/>
                  <a:pt x="1980793" y="922560"/>
                </a:cubicBezTo>
                <a:cubicBezTo>
                  <a:pt x="1980793" y="922560"/>
                  <a:pt x="1829268" y="944204"/>
                  <a:pt x="1785976" y="1009138"/>
                </a:cubicBezTo>
                <a:cubicBezTo>
                  <a:pt x="1721036" y="1074072"/>
                  <a:pt x="1785976" y="1203940"/>
                  <a:pt x="1699390" y="1268873"/>
                </a:cubicBezTo>
                <a:cubicBezTo>
                  <a:pt x="1612804" y="1355452"/>
                  <a:pt x="1547865" y="1355452"/>
                  <a:pt x="1569512" y="1160650"/>
                </a:cubicBezTo>
                <a:cubicBezTo>
                  <a:pt x="1569512" y="987494"/>
                  <a:pt x="1179877" y="576246"/>
                  <a:pt x="963413" y="619535"/>
                </a:cubicBezTo>
                <a:cubicBezTo>
                  <a:pt x="768595" y="684469"/>
                  <a:pt x="443899" y="1030783"/>
                  <a:pt x="660363" y="1745054"/>
                </a:cubicBezTo>
                <a:cubicBezTo>
                  <a:pt x="898474" y="2459326"/>
                  <a:pt x="2045732" y="2502615"/>
                  <a:pt x="2586892" y="2502615"/>
                </a:cubicBezTo>
                <a:cubicBezTo>
                  <a:pt x="3128052" y="2480970"/>
                  <a:pt x="3409455" y="2177946"/>
                  <a:pt x="3799090" y="2329458"/>
                </a:cubicBezTo>
                <a:cubicBezTo>
                  <a:pt x="4210372" y="2480970"/>
                  <a:pt x="4361896" y="2805639"/>
                  <a:pt x="4361896" y="2805639"/>
                </a:cubicBezTo>
                <a:cubicBezTo>
                  <a:pt x="5530802" y="2610838"/>
                  <a:pt x="6569828" y="3000441"/>
                  <a:pt x="6634768" y="3498266"/>
                </a:cubicBezTo>
                <a:cubicBezTo>
                  <a:pt x="6721354" y="3996092"/>
                  <a:pt x="6115254" y="3931158"/>
                  <a:pt x="6115254" y="3931158"/>
                </a:cubicBezTo>
                <a:cubicBezTo>
                  <a:pt x="6115254" y="3931158"/>
                  <a:pt x="6050316" y="4082670"/>
                  <a:pt x="6613122" y="3974447"/>
                </a:cubicBezTo>
                <a:cubicBezTo>
                  <a:pt x="7175928" y="3866224"/>
                  <a:pt x="7976844" y="3887869"/>
                  <a:pt x="8453064" y="4190893"/>
                </a:cubicBezTo>
                <a:cubicBezTo>
                  <a:pt x="8950932" y="4472273"/>
                  <a:pt x="9210688" y="4818586"/>
                  <a:pt x="9838434" y="5467924"/>
                </a:cubicBezTo>
                <a:cubicBezTo>
                  <a:pt x="10444532" y="6138907"/>
                  <a:pt x="10574412" y="7047979"/>
                  <a:pt x="10531120" y="7047979"/>
                </a:cubicBezTo>
                <a:cubicBezTo>
                  <a:pt x="10466180" y="7047979"/>
                  <a:pt x="10379594" y="6701666"/>
                  <a:pt x="10249716" y="6420286"/>
                </a:cubicBezTo>
                <a:cubicBezTo>
                  <a:pt x="10163130" y="6247129"/>
                  <a:pt x="9903372" y="6030683"/>
                  <a:pt x="9708556" y="5965749"/>
                </a:cubicBezTo>
                <a:cubicBezTo>
                  <a:pt x="9838434" y="6225485"/>
                  <a:pt x="9925020" y="6550153"/>
                  <a:pt x="9925020" y="6874823"/>
                </a:cubicBezTo>
                <a:cubicBezTo>
                  <a:pt x="9925020" y="7307715"/>
                  <a:pt x="9795140" y="7675673"/>
                  <a:pt x="9600324" y="7978697"/>
                </a:cubicBezTo>
                <a:cubicBezTo>
                  <a:pt x="9903372" y="8411589"/>
                  <a:pt x="10293008" y="8887770"/>
                  <a:pt x="10314656" y="8952703"/>
                </a:cubicBezTo>
                <a:cubicBezTo>
                  <a:pt x="10336300" y="9060926"/>
                  <a:pt x="10704290" y="9905065"/>
                  <a:pt x="10552764" y="10229734"/>
                </a:cubicBezTo>
                <a:cubicBezTo>
                  <a:pt x="10422888" y="10532759"/>
                  <a:pt x="9448800" y="10489469"/>
                  <a:pt x="9189042" y="10467825"/>
                </a:cubicBezTo>
                <a:cubicBezTo>
                  <a:pt x="8950932" y="10424536"/>
                  <a:pt x="8907640" y="10273023"/>
                  <a:pt x="8994224" y="10121511"/>
                </a:cubicBezTo>
                <a:cubicBezTo>
                  <a:pt x="9080810" y="9969999"/>
                  <a:pt x="9383860" y="9710264"/>
                  <a:pt x="9340568" y="9428884"/>
                </a:cubicBezTo>
                <a:cubicBezTo>
                  <a:pt x="9297274" y="9147505"/>
                  <a:pt x="8301540" y="8692968"/>
                  <a:pt x="8301540" y="8757902"/>
                </a:cubicBezTo>
                <a:cubicBezTo>
                  <a:pt x="8279894" y="8801191"/>
                  <a:pt x="8193308" y="9623686"/>
                  <a:pt x="8214956" y="9840132"/>
                </a:cubicBezTo>
                <a:cubicBezTo>
                  <a:pt x="8214956" y="10034933"/>
                  <a:pt x="8301540" y="10273023"/>
                  <a:pt x="8041784" y="10337957"/>
                </a:cubicBezTo>
                <a:cubicBezTo>
                  <a:pt x="7782028" y="10402891"/>
                  <a:pt x="6981110" y="10467825"/>
                  <a:pt x="6872878" y="10381246"/>
                </a:cubicBezTo>
                <a:cubicBezTo>
                  <a:pt x="6743000" y="10316313"/>
                  <a:pt x="6872878" y="10186445"/>
                  <a:pt x="7024404" y="9969999"/>
                </a:cubicBezTo>
                <a:cubicBezTo>
                  <a:pt x="7175928" y="9731909"/>
                  <a:pt x="7175928" y="9580397"/>
                  <a:pt x="7175928" y="9277372"/>
                </a:cubicBezTo>
                <a:cubicBezTo>
                  <a:pt x="7175928" y="8995993"/>
                  <a:pt x="7197574" y="8303366"/>
                  <a:pt x="6981110" y="8130209"/>
                </a:cubicBezTo>
                <a:cubicBezTo>
                  <a:pt x="6786292" y="7957052"/>
                  <a:pt x="5639034" y="7675673"/>
                  <a:pt x="5465862" y="7740606"/>
                </a:cubicBezTo>
                <a:cubicBezTo>
                  <a:pt x="5292692" y="7805540"/>
                  <a:pt x="5552448" y="8454878"/>
                  <a:pt x="5552448" y="8454878"/>
                </a:cubicBezTo>
                <a:cubicBezTo>
                  <a:pt x="5552448" y="8454878"/>
                  <a:pt x="5812204" y="9883421"/>
                  <a:pt x="5855498" y="9991644"/>
                </a:cubicBezTo>
                <a:cubicBezTo>
                  <a:pt x="5898790" y="10099867"/>
                  <a:pt x="6028668" y="10619337"/>
                  <a:pt x="5963730" y="10727560"/>
                </a:cubicBezTo>
                <a:cubicBezTo>
                  <a:pt x="5898790" y="10835783"/>
                  <a:pt x="5617388" y="10965650"/>
                  <a:pt x="5335984" y="11030584"/>
                </a:cubicBezTo>
                <a:cubicBezTo>
                  <a:pt x="5054581" y="11095518"/>
                  <a:pt x="4535068" y="11008940"/>
                  <a:pt x="4405190" y="10922361"/>
                </a:cubicBezTo>
                <a:cubicBezTo>
                  <a:pt x="4253664" y="10857427"/>
                  <a:pt x="4340250" y="10684271"/>
                  <a:pt x="4470128" y="10511114"/>
                </a:cubicBezTo>
                <a:cubicBezTo>
                  <a:pt x="4600007" y="10337957"/>
                  <a:pt x="4751532" y="10078222"/>
                  <a:pt x="4751532" y="9991644"/>
                </a:cubicBezTo>
                <a:cubicBezTo>
                  <a:pt x="4751532" y="9926710"/>
                  <a:pt x="4600007" y="9623686"/>
                  <a:pt x="4470128" y="9299017"/>
                </a:cubicBezTo>
                <a:cubicBezTo>
                  <a:pt x="4340250" y="8974348"/>
                  <a:pt x="4296958" y="8541456"/>
                  <a:pt x="4188726" y="8563101"/>
                </a:cubicBezTo>
                <a:cubicBezTo>
                  <a:pt x="4080494" y="8584745"/>
                  <a:pt x="4102140" y="8714613"/>
                  <a:pt x="3950615" y="9017637"/>
                </a:cubicBezTo>
                <a:cubicBezTo>
                  <a:pt x="3799090" y="9320661"/>
                  <a:pt x="3647566" y="9775198"/>
                  <a:pt x="3647566" y="9948355"/>
                </a:cubicBezTo>
                <a:cubicBezTo>
                  <a:pt x="3625919" y="10121511"/>
                  <a:pt x="3712505" y="10359602"/>
                  <a:pt x="3690858" y="10467825"/>
                </a:cubicBezTo>
                <a:cubicBezTo>
                  <a:pt x="3669212" y="10554403"/>
                  <a:pt x="3474394" y="10662626"/>
                  <a:pt x="3214638" y="10705915"/>
                </a:cubicBezTo>
                <a:cubicBezTo>
                  <a:pt x="2976527" y="10749205"/>
                  <a:pt x="2305489" y="10727560"/>
                  <a:pt x="2175611" y="10597692"/>
                </a:cubicBezTo>
                <a:cubicBezTo>
                  <a:pt x="2045732" y="10467825"/>
                  <a:pt x="2175611" y="10337957"/>
                  <a:pt x="2348782" y="10143156"/>
                </a:cubicBezTo>
                <a:cubicBezTo>
                  <a:pt x="2521953" y="9969999"/>
                  <a:pt x="2543600" y="9861776"/>
                  <a:pt x="2608538" y="9493818"/>
                </a:cubicBezTo>
                <a:cubicBezTo>
                  <a:pt x="2673478" y="9125860"/>
                  <a:pt x="2998174" y="7913763"/>
                  <a:pt x="3149698" y="7459227"/>
                </a:cubicBezTo>
                <a:cubicBezTo>
                  <a:pt x="3301223" y="6983045"/>
                  <a:pt x="3301223" y="6030683"/>
                  <a:pt x="3322870" y="5619436"/>
                </a:cubicBezTo>
                <a:cubicBezTo>
                  <a:pt x="3344516" y="5208189"/>
                  <a:pt x="2716770" y="4840231"/>
                  <a:pt x="2500307" y="4623785"/>
                </a:cubicBezTo>
                <a:cubicBezTo>
                  <a:pt x="2305489" y="4407339"/>
                  <a:pt x="2067379" y="4320761"/>
                  <a:pt x="1850915" y="4342405"/>
                </a:cubicBezTo>
                <a:cubicBezTo>
                  <a:pt x="1634451" y="4342405"/>
                  <a:pt x="1482926" y="4125960"/>
                  <a:pt x="1482926" y="4125960"/>
                </a:cubicBezTo>
                <a:cubicBezTo>
                  <a:pt x="1482926" y="4125960"/>
                  <a:pt x="1482926" y="4125960"/>
                  <a:pt x="1764329" y="3974447"/>
                </a:cubicBezTo>
                <a:cubicBezTo>
                  <a:pt x="1764329" y="3974447"/>
                  <a:pt x="1547865" y="3909513"/>
                  <a:pt x="1114937" y="3779646"/>
                </a:cubicBezTo>
                <a:cubicBezTo>
                  <a:pt x="682010" y="3628134"/>
                  <a:pt x="552131" y="3346754"/>
                  <a:pt x="552131" y="3346754"/>
                </a:cubicBezTo>
                <a:cubicBezTo>
                  <a:pt x="552131" y="3346754"/>
                  <a:pt x="552131" y="3346754"/>
                  <a:pt x="1569512" y="3584845"/>
                </a:cubicBezTo>
                <a:cubicBezTo>
                  <a:pt x="1569512" y="3584845"/>
                  <a:pt x="725302" y="2892218"/>
                  <a:pt x="443899" y="2654127"/>
                </a:cubicBezTo>
                <a:cubicBezTo>
                  <a:pt x="-227139" y="2026434"/>
                  <a:pt x="-140553" y="208288"/>
                  <a:pt x="725302" y="35131"/>
                </a:cubicBezTo>
                <a:cubicBezTo>
                  <a:pt x="833534" y="10781"/>
                  <a:pt x="929252" y="-41"/>
                  <a:pt x="1014315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458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865438" y="3003170"/>
            <a:ext cx="6848595" cy="10656918"/>
          </a:xfrm>
          <a:custGeom>
            <a:avLst/>
            <a:gdLst>
              <a:gd name="connsiteX0" fmla="*/ 3037592 w 6848595"/>
              <a:gd name="connsiteY0" fmla="*/ 944 h 10656918"/>
              <a:gd name="connsiteX1" fmla="*/ 3303330 w 6848595"/>
              <a:gd name="connsiteY1" fmla="*/ 29562 h 10656918"/>
              <a:gd name="connsiteX2" fmla="*/ 4120986 w 6848595"/>
              <a:gd name="connsiteY2" fmla="*/ 798173 h 10656918"/>
              <a:gd name="connsiteX3" fmla="*/ 3499567 w 6848595"/>
              <a:gd name="connsiteY3" fmla="*/ 340277 h 10656918"/>
              <a:gd name="connsiteX4" fmla="*/ 3990161 w 6848595"/>
              <a:gd name="connsiteY4" fmla="*/ 1059828 h 10656918"/>
              <a:gd name="connsiteX5" fmla="*/ 3336036 w 6848595"/>
              <a:gd name="connsiteY5" fmla="*/ 356630 h 10656918"/>
              <a:gd name="connsiteX6" fmla="*/ 3793924 w 6848595"/>
              <a:gd name="connsiteY6" fmla="*/ 1076181 h 10656918"/>
              <a:gd name="connsiteX7" fmla="*/ 3728511 w 6848595"/>
              <a:gd name="connsiteY7" fmla="*/ 1010767 h 10656918"/>
              <a:gd name="connsiteX8" fmla="*/ 3695805 w 6848595"/>
              <a:gd name="connsiteY8" fmla="*/ 1763025 h 10656918"/>
              <a:gd name="connsiteX9" fmla="*/ 3090739 w 6848595"/>
              <a:gd name="connsiteY9" fmla="*/ 2188214 h 10656918"/>
              <a:gd name="connsiteX10" fmla="*/ 3532274 w 6848595"/>
              <a:gd name="connsiteY10" fmla="*/ 2335395 h 10656918"/>
              <a:gd name="connsiteX11" fmla="*/ 4889583 w 6848595"/>
              <a:gd name="connsiteY11" fmla="*/ 3234833 h 10656918"/>
              <a:gd name="connsiteX12" fmla="*/ 6246892 w 6848595"/>
              <a:gd name="connsiteY12" fmla="*/ 5475252 h 10656918"/>
              <a:gd name="connsiteX13" fmla="*/ 6737486 w 6848595"/>
              <a:gd name="connsiteY13" fmla="*/ 6685406 h 10656918"/>
              <a:gd name="connsiteX14" fmla="*/ 6410423 w 6848595"/>
              <a:gd name="connsiteY14" fmla="*/ 6194803 h 10656918"/>
              <a:gd name="connsiteX15" fmla="*/ 6492189 w 6848595"/>
              <a:gd name="connsiteY15" fmla="*/ 6587285 h 10656918"/>
              <a:gd name="connsiteX16" fmla="*/ 6835604 w 6848595"/>
              <a:gd name="connsiteY16" fmla="*/ 7372250 h 10656918"/>
              <a:gd name="connsiteX17" fmla="*/ 6524895 w 6848595"/>
              <a:gd name="connsiteY17" fmla="*/ 7421310 h 10656918"/>
              <a:gd name="connsiteX18" fmla="*/ 6361364 w 6848595"/>
              <a:gd name="connsiteY18" fmla="*/ 8010033 h 10656918"/>
              <a:gd name="connsiteX19" fmla="*/ 6001595 w 6848595"/>
              <a:gd name="connsiteY19" fmla="*/ 7225068 h 10656918"/>
              <a:gd name="connsiteX20" fmla="*/ 6083360 w 6848595"/>
              <a:gd name="connsiteY20" fmla="*/ 7813792 h 10656918"/>
              <a:gd name="connsiteX21" fmla="*/ 5690886 w 6848595"/>
              <a:gd name="connsiteY21" fmla="*/ 6996120 h 10656918"/>
              <a:gd name="connsiteX22" fmla="*/ 5134880 w 6848595"/>
              <a:gd name="connsiteY22" fmla="*/ 6734466 h 10656918"/>
              <a:gd name="connsiteX23" fmla="*/ 5347470 w 6848595"/>
              <a:gd name="connsiteY23" fmla="*/ 7781085 h 10656918"/>
              <a:gd name="connsiteX24" fmla="*/ 5445589 w 6848595"/>
              <a:gd name="connsiteY24" fmla="*/ 9907030 h 10656918"/>
              <a:gd name="connsiteX25" fmla="*/ 5968889 w 6848595"/>
              <a:gd name="connsiteY25" fmla="*/ 10217745 h 10656918"/>
              <a:gd name="connsiteX26" fmla="*/ 5641826 w 6848595"/>
              <a:gd name="connsiteY26" fmla="*/ 10135978 h 10656918"/>
              <a:gd name="connsiteX27" fmla="*/ 5020408 w 6848595"/>
              <a:gd name="connsiteY27" fmla="*/ 10119625 h 10656918"/>
              <a:gd name="connsiteX28" fmla="*/ 4398989 w 6848595"/>
              <a:gd name="connsiteY28" fmla="*/ 10201392 h 10656918"/>
              <a:gd name="connsiteX29" fmla="*/ 4840524 w 6848595"/>
              <a:gd name="connsiteY29" fmla="*/ 10037858 h 10656918"/>
              <a:gd name="connsiteX30" fmla="*/ 4137339 w 6848595"/>
              <a:gd name="connsiteY30" fmla="*/ 9956090 h 10656918"/>
              <a:gd name="connsiteX31" fmla="*/ 4824171 w 6848595"/>
              <a:gd name="connsiteY31" fmla="*/ 9923384 h 10656918"/>
              <a:gd name="connsiteX32" fmla="*/ 4431696 w 6848595"/>
              <a:gd name="connsiteY32" fmla="*/ 9710789 h 10656918"/>
              <a:gd name="connsiteX33" fmla="*/ 5069467 w 6848595"/>
              <a:gd name="connsiteY33" fmla="*/ 9874323 h 10656918"/>
              <a:gd name="connsiteX34" fmla="*/ 5200292 w 6848595"/>
              <a:gd name="connsiteY34" fmla="*/ 9285600 h 10656918"/>
              <a:gd name="connsiteX35" fmla="*/ 5134880 w 6848595"/>
              <a:gd name="connsiteY35" fmla="*/ 7732024 h 10656918"/>
              <a:gd name="connsiteX36" fmla="*/ 4693346 w 6848595"/>
              <a:gd name="connsiteY36" fmla="*/ 6489164 h 10656918"/>
              <a:gd name="connsiteX37" fmla="*/ 4170045 w 6848595"/>
              <a:gd name="connsiteY37" fmla="*/ 6407398 h 10656918"/>
              <a:gd name="connsiteX38" fmla="*/ 4317224 w 6848595"/>
              <a:gd name="connsiteY38" fmla="*/ 8108154 h 10656918"/>
              <a:gd name="connsiteX39" fmla="*/ 4055574 w 6848595"/>
              <a:gd name="connsiteY39" fmla="*/ 9579962 h 10656918"/>
              <a:gd name="connsiteX40" fmla="*/ 4088280 w 6848595"/>
              <a:gd name="connsiteY40" fmla="*/ 10152332 h 10656918"/>
              <a:gd name="connsiteX41" fmla="*/ 4431696 w 6848595"/>
              <a:gd name="connsiteY41" fmla="*/ 10397633 h 10656918"/>
              <a:gd name="connsiteX42" fmla="*/ 4120986 w 6848595"/>
              <a:gd name="connsiteY42" fmla="*/ 10299512 h 10656918"/>
              <a:gd name="connsiteX43" fmla="*/ 3483214 w 6848595"/>
              <a:gd name="connsiteY43" fmla="*/ 10430340 h 10656918"/>
              <a:gd name="connsiteX44" fmla="*/ 3107092 w 6848595"/>
              <a:gd name="connsiteY44" fmla="*/ 10642934 h 10656918"/>
              <a:gd name="connsiteX45" fmla="*/ 3450508 w 6848595"/>
              <a:gd name="connsiteY45" fmla="*/ 10266806 h 10656918"/>
              <a:gd name="connsiteX46" fmla="*/ 2747324 w 6848595"/>
              <a:gd name="connsiteY46" fmla="*/ 10381280 h 10656918"/>
              <a:gd name="connsiteX47" fmla="*/ 3483214 w 6848595"/>
              <a:gd name="connsiteY47" fmla="*/ 10152332 h 10656918"/>
              <a:gd name="connsiteX48" fmla="*/ 2992621 w 6848595"/>
              <a:gd name="connsiteY48" fmla="*/ 10070564 h 10656918"/>
              <a:gd name="connsiteX49" fmla="*/ 3630392 w 6848595"/>
              <a:gd name="connsiteY49" fmla="*/ 10086918 h 10656918"/>
              <a:gd name="connsiteX50" fmla="*/ 3859336 w 6848595"/>
              <a:gd name="connsiteY50" fmla="*/ 9694436 h 10656918"/>
              <a:gd name="connsiteX51" fmla="*/ 4055574 w 6848595"/>
              <a:gd name="connsiteY51" fmla="*/ 7862852 h 10656918"/>
              <a:gd name="connsiteX52" fmla="*/ 3695805 w 6848595"/>
              <a:gd name="connsiteY52" fmla="*/ 6162096 h 10656918"/>
              <a:gd name="connsiteX53" fmla="*/ 3499567 w 6848595"/>
              <a:gd name="connsiteY53" fmla="*/ 5835028 h 10656918"/>
              <a:gd name="connsiteX54" fmla="*/ 3532274 w 6848595"/>
              <a:gd name="connsiteY54" fmla="*/ 5949502 h 10656918"/>
              <a:gd name="connsiteX55" fmla="*/ 3286977 w 6848595"/>
              <a:gd name="connsiteY55" fmla="*/ 5687846 h 10656918"/>
              <a:gd name="connsiteX56" fmla="*/ 3279082 w 6848595"/>
              <a:gd name="connsiteY56" fmla="*/ 5685872 h 10656918"/>
              <a:gd name="connsiteX57" fmla="*/ 3270624 w 6848595"/>
              <a:gd name="connsiteY57" fmla="*/ 5671493 h 10656918"/>
              <a:gd name="connsiteX58" fmla="*/ 3278801 w 6848595"/>
              <a:gd name="connsiteY58" fmla="*/ 5685802 h 10656918"/>
              <a:gd name="connsiteX59" fmla="*/ 3279082 w 6848595"/>
              <a:gd name="connsiteY59" fmla="*/ 5685872 h 10656918"/>
              <a:gd name="connsiteX60" fmla="*/ 3352390 w 6848595"/>
              <a:gd name="connsiteY60" fmla="*/ 5810498 h 10656918"/>
              <a:gd name="connsiteX61" fmla="*/ 3434155 w 6848595"/>
              <a:gd name="connsiteY61" fmla="*/ 5949502 h 10656918"/>
              <a:gd name="connsiteX62" fmla="*/ 2992621 w 6848595"/>
              <a:gd name="connsiteY62" fmla="*/ 5475252 h 10656918"/>
              <a:gd name="connsiteX63" fmla="*/ 2992621 w 6848595"/>
              <a:gd name="connsiteY63" fmla="*/ 5458898 h 10656918"/>
              <a:gd name="connsiteX64" fmla="*/ 2861796 w 6848595"/>
              <a:gd name="connsiteY64" fmla="*/ 5360778 h 10656918"/>
              <a:gd name="connsiteX65" fmla="*/ 3090739 w 6848595"/>
              <a:gd name="connsiteY65" fmla="*/ 5785967 h 10656918"/>
              <a:gd name="connsiteX66" fmla="*/ 2403908 w 6848595"/>
              <a:gd name="connsiteY66" fmla="*/ 5066417 h 10656918"/>
              <a:gd name="connsiteX67" fmla="*/ 2812736 w 6848595"/>
              <a:gd name="connsiteY67" fmla="*/ 5851381 h 10656918"/>
              <a:gd name="connsiteX68" fmla="*/ 2142258 w 6848595"/>
              <a:gd name="connsiteY68" fmla="*/ 4951943 h 10656918"/>
              <a:gd name="connsiteX69" fmla="*/ 2371202 w 6848595"/>
              <a:gd name="connsiteY69" fmla="*/ 5655140 h 10656918"/>
              <a:gd name="connsiteX70" fmla="*/ 1864255 w 6848595"/>
              <a:gd name="connsiteY70" fmla="*/ 4722995 h 10656918"/>
              <a:gd name="connsiteX71" fmla="*/ 2011433 w 6848595"/>
              <a:gd name="connsiteY71" fmla="*/ 5295365 h 10656918"/>
              <a:gd name="connsiteX72" fmla="*/ 1537193 w 6848595"/>
              <a:gd name="connsiteY72" fmla="*/ 4150625 h 10656918"/>
              <a:gd name="connsiteX73" fmla="*/ 1520840 w 6848595"/>
              <a:gd name="connsiteY73" fmla="*/ 4395926 h 10656918"/>
              <a:gd name="connsiteX74" fmla="*/ 1422721 w 6848595"/>
              <a:gd name="connsiteY74" fmla="*/ 3725436 h 10656918"/>
              <a:gd name="connsiteX75" fmla="*/ 1929668 w 6848595"/>
              <a:gd name="connsiteY75" fmla="*/ 2351748 h 10656918"/>
              <a:gd name="connsiteX76" fmla="*/ 2894502 w 6848595"/>
              <a:gd name="connsiteY76" fmla="*/ 1419603 h 10656918"/>
              <a:gd name="connsiteX77" fmla="*/ 2894502 w 6848595"/>
              <a:gd name="connsiteY77" fmla="*/ 1157948 h 10656918"/>
              <a:gd name="connsiteX78" fmla="*/ 2191318 w 6848595"/>
              <a:gd name="connsiteY78" fmla="*/ 1092534 h 10656918"/>
              <a:gd name="connsiteX79" fmla="*/ 1340955 w 6848595"/>
              <a:gd name="connsiteY79" fmla="*/ 1403250 h 10656918"/>
              <a:gd name="connsiteX80" fmla="*/ 11645 w 6848595"/>
              <a:gd name="connsiteY80" fmla="*/ 1776771 h 10656918"/>
              <a:gd name="connsiteX81" fmla="*/ 0 w 6848595"/>
              <a:gd name="connsiteY81" fmla="*/ 1779378 h 10656918"/>
              <a:gd name="connsiteX82" fmla="*/ 0 w 6848595"/>
              <a:gd name="connsiteY82" fmla="*/ 1779378 h 10656918"/>
              <a:gd name="connsiteX83" fmla="*/ 7789 w 6848595"/>
              <a:gd name="connsiteY83" fmla="*/ 1774196 h 10656918"/>
              <a:gd name="connsiteX84" fmla="*/ 997540 w 6848595"/>
              <a:gd name="connsiteY84" fmla="*/ 1157948 h 10656918"/>
              <a:gd name="connsiteX85" fmla="*/ 2125905 w 6848595"/>
              <a:gd name="connsiteY85" fmla="*/ 634639 h 10656918"/>
              <a:gd name="connsiteX86" fmla="*/ 2273083 w 6848595"/>
              <a:gd name="connsiteY86" fmla="*/ 307570 h 10656918"/>
              <a:gd name="connsiteX87" fmla="*/ 2747324 w 6848595"/>
              <a:gd name="connsiteY87" fmla="*/ 45915 h 10656918"/>
              <a:gd name="connsiteX88" fmla="*/ 3037592 w 6848595"/>
              <a:gd name="connsiteY88" fmla="*/ 944 h 1065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848595" h="10656918">
                <a:moveTo>
                  <a:pt x="3037592" y="944"/>
                </a:moveTo>
                <a:cubicBezTo>
                  <a:pt x="3143887" y="5032"/>
                  <a:pt x="3246094" y="21385"/>
                  <a:pt x="3303330" y="29562"/>
                </a:cubicBezTo>
                <a:cubicBezTo>
                  <a:pt x="3679452" y="144036"/>
                  <a:pt x="4022867" y="422044"/>
                  <a:pt x="4120986" y="798173"/>
                </a:cubicBezTo>
                <a:cubicBezTo>
                  <a:pt x="3924749" y="618285"/>
                  <a:pt x="3793924" y="389337"/>
                  <a:pt x="3499567" y="340277"/>
                </a:cubicBezTo>
                <a:cubicBezTo>
                  <a:pt x="3761217" y="536518"/>
                  <a:pt x="3892042" y="765466"/>
                  <a:pt x="3990161" y="1059828"/>
                </a:cubicBezTo>
                <a:cubicBezTo>
                  <a:pt x="3875689" y="781820"/>
                  <a:pt x="3614039" y="471105"/>
                  <a:pt x="3336036" y="356630"/>
                </a:cubicBezTo>
                <a:cubicBezTo>
                  <a:pt x="3532274" y="552871"/>
                  <a:pt x="3679452" y="814526"/>
                  <a:pt x="3793924" y="1076181"/>
                </a:cubicBezTo>
                <a:cubicBezTo>
                  <a:pt x="3761217" y="1059828"/>
                  <a:pt x="3744864" y="1027121"/>
                  <a:pt x="3728511" y="1010767"/>
                </a:cubicBezTo>
                <a:cubicBezTo>
                  <a:pt x="3810277" y="1272422"/>
                  <a:pt x="3793924" y="1599491"/>
                  <a:pt x="3695805" y="1763025"/>
                </a:cubicBezTo>
                <a:cubicBezTo>
                  <a:pt x="3564980" y="2024680"/>
                  <a:pt x="3172505" y="2073740"/>
                  <a:pt x="3090739" y="2188214"/>
                </a:cubicBezTo>
                <a:cubicBezTo>
                  <a:pt x="3008974" y="2302688"/>
                  <a:pt x="3286977" y="2351748"/>
                  <a:pt x="3532274" y="2335395"/>
                </a:cubicBezTo>
                <a:cubicBezTo>
                  <a:pt x="3761217" y="2335395"/>
                  <a:pt x="4104633" y="2498929"/>
                  <a:pt x="4889583" y="3234833"/>
                </a:cubicBezTo>
                <a:cubicBezTo>
                  <a:pt x="5674532" y="3970737"/>
                  <a:pt x="5576414" y="4346866"/>
                  <a:pt x="6246892" y="5475252"/>
                </a:cubicBezTo>
                <a:cubicBezTo>
                  <a:pt x="6917370" y="6619992"/>
                  <a:pt x="6737486" y="6685406"/>
                  <a:pt x="6737486" y="6685406"/>
                </a:cubicBezTo>
                <a:cubicBezTo>
                  <a:pt x="6410423" y="6194803"/>
                  <a:pt x="6410423" y="6194803"/>
                  <a:pt x="6410423" y="6194803"/>
                </a:cubicBezTo>
                <a:cubicBezTo>
                  <a:pt x="6410423" y="6194803"/>
                  <a:pt x="6394070" y="6423750"/>
                  <a:pt x="6492189" y="6587285"/>
                </a:cubicBezTo>
                <a:cubicBezTo>
                  <a:pt x="6590308" y="6750819"/>
                  <a:pt x="6917370" y="7257776"/>
                  <a:pt x="6835604" y="7372250"/>
                </a:cubicBezTo>
                <a:cubicBezTo>
                  <a:pt x="6737486" y="7503077"/>
                  <a:pt x="6492189" y="7208715"/>
                  <a:pt x="6524895" y="7421310"/>
                </a:cubicBezTo>
                <a:cubicBezTo>
                  <a:pt x="6573954" y="7650258"/>
                  <a:pt x="6475836" y="8026386"/>
                  <a:pt x="6361364" y="8010033"/>
                </a:cubicBezTo>
                <a:cubicBezTo>
                  <a:pt x="6263245" y="7993680"/>
                  <a:pt x="5952536" y="7045181"/>
                  <a:pt x="6001595" y="7225068"/>
                </a:cubicBezTo>
                <a:cubicBezTo>
                  <a:pt x="6050654" y="7404956"/>
                  <a:pt x="6148773" y="7764732"/>
                  <a:pt x="6083360" y="7813792"/>
                </a:cubicBezTo>
                <a:cubicBezTo>
                  <a:pt x="6034302" y="7846498"/>
                  <a:pt x="5690886" y="6996120"/>
                  <a:pt x="5690886" y="6996120"/>
                </a:cubicBezTo>
                <a:cubicBezTo>
                  <a:pt x="5690886" y="6996120"/>
                  <a:pt x="5134880" y="6636346"/>
                  <a:pt x="5134880" y="6734466"/>
                </a:cubicBezTo>
                <a:cubicBezTo>
                  <a:pt x="5151233" y="6816233"/>
                  <a:pt x="5331117" y="7486724"/>
                  <a:pt x="5347470" y="7781085"/>
                </a:cubicBezTo>
                <a:cubicBezTo>
                  <a:pt x="5347470" y="8075446"/>
                  <a:pt x="5298411" y="9759849"/>
                  <a:pt x="5445589" y="9907030"/>
                </a:cubicBezTo>
                <a:cubicBezTo>
                  <a:pt x="5576414" y="10037858"/>
                  <a:pt x="5968889" y="10217745"/>
                  <a:pt x="5968889" y="10217745"/>
                </a:cubicBezTo>
                <a:cubicBezTo>
                  <a:pt x="5968889" y="10217745"/>
                  <a:pt x="5805358" y="10201392"/>
                  <a:pt x="5641826" y="10135978"/>
                </a:cubicBezTo>
                <a:cubicBezTo>
                  <a:pt x="5478295" y="10054211"/>
                  <a:pt x="5200292" y="10005151"/>
                  <a:pt x="5020408" y="10119625"/>
                </a:cubicBezTo>
                <a:cubicBezTo>
                  <a:pt x="4824171" y="10250452"/>
                  <a:pt x="4398989" y="10201392"/>
                  <a:pt x="4398989" y="10201392"/>
                </a:cubicBezTo>
                <a:cubicBezTo>
                  <a:pt x="4398989" y="10201392"/>
                  <a:pt x="4971349" y="10037858"/>
                  <a:pt x="4840524" y="10037858"/>
                </a:cubicBezTo>
                <a:cubicBezTo>
                  <a:pt x="4709699" y="10037858"/>
                  <a:pt x="4071927" y="9988797"/>
                  <a:pt x="4137339" y="9956090"/>
                </a:cubicBezTo>
                <a:cubicBezTo>
                  <a:pt x="4186399" y="9923384"/>
                  <a:pt x="4824171" y="9923384"/>
                  <a:pt x="4824171" y="9923384"/>
                </a:cubicBezTo>
                <a:cubicBezTo>
                  <a:pt x="4431696" y="9710789"/>
                  <a:pt x="4431696" y="9710789"/>
                  <a:pt x="4431696" y="9710789"/>
                </a:cubicBezTo>
                <a:cubicBezTo>
                  <a:pt x="4431696" y="9710789"/>
                  <a:pt x="4922289" y="9857970"/>
                  <a:pt x="5069467" y="9874323"/>
                </a:cubicBezTo>
                <a:cubicBezTo>
                  <a:pt x="5216645" y="9907030"/>
                  <a:pt x="5085820" y="9645375"/>
                  <a:pt x="5200292" y="9285600"/>
                </a:cubicBezTo>
                <a:cubicBezTo>
                  <a:pt x="5314764" y="8942178"/>
                  <a:pt x="5151233" y="7960972"/>
                  <a:pt x="5134880" y="7732024"/>
                </a:cubicBezTo>
                <a:cubicBezTo>
                  <a:pt x="5102174" y="7503077"/>
                  <a:pt x="4791464" y="6538224"/>
                  <a:pt x="4693346" y="6489164"/>
                </a:cubicBezTo>
                <a:cubicBezTo>
                  <a:pt x="4611580" y="6440104"/>
                  <a:pt x="4219105" y="6211156"/>
                  <a:pt x="4170045" y="6407398"/>
                </a:cubicBezTo>
                <a:cubicBezTo>
                  <a:pt x="4120986" y="6603638"/>
                  <a:pt x="4268164" y="7732024"/>
                  <a:pt x="4317224" y="8108154"/>
                </a:cubicBezTo>
                <a:cubicBezTo>
                  <a:pt x="4382636" y="8467929"/>
                  <a:pt x="4055574" y="9579962"/>
                  <a:pt x="4055574" y="9579962"/>
                </a:cubicBezTo>
                <a:cubicBezTo>
                  <a:pt x="4055574" y="9579962"/>
                  <a:pt x="3875689" y="10070564"/>
                  <a:pt x="4088280" y="10152332"/>
                </a:cubicBezTo>
                <a:cubicBezTo>
                  <a:pt x="4300871" y="10217745"/>
                  <a:pt x="4431696" y="10397633"/>
                  <a:pt x="4431696" y="10397633"/>
                </a:cubicBezTo>
                <a:cubicBezTo>
                  <a:pt x="4431696" y="10397633"/>
                  <a:pt x="4317224" y="10381280"/>
                  <a:pt x="4120986" y="10299512"/>
                </a:cubicBezTo>
                <a:cubicBezTo>
                  <a:pt x="3924749" y="10217745"/>
                  <a:pt x="3663099" y="10332219"/>
                  <a:pt x="3483214" y="10430340"/>
                </a:cubicBezTo>
                <a:cubicBezTo>
                  <a:pt x="3303330" y="10528460"/>
                  <a:pt x="3139799" y="10708348"/>
                  <a:pt x="3107092" y="10642934"/>
                </a:cubicBezTo>
                <a:cubicBezTo>
                  <a:pt x="3090739" y="10561167"/>
                  <a:pt x="3548627" y="10234099"/>
                  <a:pt x="3450508" y="10266806"/>
                </a:cubicBezTo>
                <a:cubicBezTo>
                  <a:pt x="3336036" y="10283159"/>
                  <a:pt x="2616499" y="10495753"/>
                  <a:pt x="2747324" y="10381280"/>
                </a:cubicBezTo>
                <a:cubicBezTo>
                  <a:pt x="2894502" y="10250452"/>
                  <a:pt x="3515921" y="10168685"/>
                  <a:pt x="3483214" y="10152332"/>
                </a:cubicBezTo>
                <a:cubicBezTo>
                  <a:pt x="3450508" y="10135978"/>
                  <a:pt x="2992621" y="10070564"/>
                  <a:pt x="2992621" y="10070564"/>
                </a:cubicBezTo>
                <a:cubicBezTo>
                  <a:pt x="2992621" y="10070564"/>
                  <a:pt x="3352389" y="9988797"/>
                  <a:pt x="3630392" y="10086918"/>
                </a:cubicBezTo>
                <a:cubicBezTo>
                  <a:pt x="3924749" y="10201392"/>
                  <a:pt x="3695805" y="9988797"/>
                  <a:pt x="3859336" y="9694436"/>
                </a:cubicBezTo>
                <a:cubicBezTo>
                  <a:pt x="4006514" y="9416427"/>
                  <a:pt x="4071927" y="8353455"/>
                  <a:pt x="4055574" y="7862852"/>
                </a:cubicBezTo>
                <a:cubicBezTo>
                  <a:pt x="4039220" y="7355896"/>
                  <a:pt x="3777571" y="6505518"/>
                  <a:pt x="3695805" y="6162096"/>
                </a:cubicBezTo>
                <a:cubicBezTo>
                  <a:pt x="3663099" y="5965855"/>
                  <a:pt x="3646746" y="5933148"/>
                  <a:pt x="3499567" y="5835028"/>
                </a:cubicBezTo>
                <a:cubicBezTo>
                  <a:pt x="3515921" y="5884088"/>
                  <a:pt x="3532274" y="5916794"/>
                  <a:pt x="3532274" y="5949502"/>
                </a:cubicBezTo>
                <a:cubicBezTo>
                  <a:pt x="3417802" y="5900441"/>
                  <a:pt x="3352389" y="5785967"/>
                  <a:pt x="3286977" y="5687846"/>
                </a:cubicBezTo>
                <a:lnTo>
                  <a:pt x="3279082" y="5685872"/>
                </a:lnTo>
                <a:lnTo>
                  <a:pt x="3270624" y="5671493"/>
                </a:lnTo>
                <a:cubicBezTo>
                  <a:pt x="3270624" y="5679670"/>
                  <a:pt x="3274712" y="5683758"/>
                  <a:pt x="3278801" y="5685802"/>
                </a:cubicBezTo>
                <a:lnTo>
                  <a:pt x="3279082" y="5685872"/>
                </a:lnTo>
                <a:lnTo>
                  <a:pt x="3352390" y="5810498"/>
                </a:lnTo>
                <a:cubicBezTo>
                  <a:pt x="3381008" y="5855470"/>
                  <a:pt x="3409626" y="5900442"/>
                  <a:pt x="3434155" y="5949502"/>
                </a:cubicBezTo>
                <a:cubicBezTo>
                  <a:pt x="3286977" y="5785967"/>
                  <a:pt x="3139799" y="5622433"/>
                  <a:pt x="2992621" y="5475252"/>
                </a:cubicBezTo>
                <a:cubicBezTo>
                  <a:pt x="2992621" y="5475252"/>
                  <a:pt x="2992621" y="5475252"/>
                  <a:pt x="2992621" y="5458898"/>
                </a:cubicBezTo>
                <a:cubicBezTo>
                  <a:pt x="2959914" y="5426192"/>
                  <a:pt x="2910855" y="5393485"/>
                  <a:pt x="2861796" y="5360778"/>
                </a:cubicBezTo>
                <a:cubicBezTo>
                  <a:pt x="2976267" y="5491606"/>
                  <a:pt x="3107092" y="5655140"/>
                  <a:pt x="3090739" y="5785967"/>
                </a:cubicBezTo>
                <a:cubicBezTo>
                  <a:pt x="2829089" y="5704200"/>
                  <a:pt x="2616499" y="5246304"/>
                  <a:pt x="2403908" y="5066417"/>
                </a:cubicBezTo>
                <a:cubicBezTo>
                  <a:pt x="2534733" y="5311718"/>
                  <a:pt x="2763677" y="5589726"/>
                  <a:pt x="2812736" y="5851381"/>
                </a:cubicBezTo>
                <a:cubicBezTo>
                  <a:pt x="2502027" y="5736907"/>
                  <a:pt x="2289436" y="5213598"/>
                  <a:pt x="2142258" y="4951943"/>
                </a:cubicBezTo>
                <a:cubicBezTo>
                  <a:pt x="2191318" y="5180891"/>
                  <a:pt x="2289436" y="5426192"/>
                  <a:pt x="2371202" y="5655140"/>
                </a:cubicBezTo>
                <a:cubicBezTo>
                  <a:pt x="2158611" y="5377132"/>
                  <a:pt x="1995080" y="5066417"/>
                  <a:pt x="1864255" y="4722995"/>
                </a:cubicBezTo>
                <a:cubicBezTo>
                  <a:pt x="1913315" y="4919236"/>
                  <a:pt x="1946021" y="5115477"/>
                  <a:pt x="2011433" y="5295365"/>
                </a:cubicBezTo>
                <a:cubicBezTo>
                  <a:pt x="1798843" y="4951943"/>
                  <a:pt x="1602605" y="4559461"/>
                  <a:pt x="1537193" y="4150625"/>
                </a:cubicBezTo>
                <a:cubicBezTo>
                  <a:pt x="1553546" y="4232392"/>
                  <a:pt x="1553546" y="4330513"/>
                  <a:pt x="1520840" y="4395926"/>
                </a:cubicBezTo>
                <a:cubicBezTo>
                  <a:pt x="1455427" y="4183332"/>
                  <a:pt x="1422721" y="3938030"/>
                  <a:pt x="1422721" y="3725436"/>
                </a:cubicBezTo>
                <a:cubicBezTo>
                  <a:pt x="1308249" y="3283893"/>
                  <a:pt x="1602605" y="2629756"/>
                  <a:pt x="1929668" y="2351748"/>
                </a:cubicBezTo>
                <a:cubicBezTo>
                  <a:pt x="2273083" y="2073740"/>
                  <a:pt x="2747324" y="1615845"/>
                  <a:pt x="2894502" y="1419603"/>
                </a:cubicBezTo>
                <a:cubicBezTo>
                  <a:pt x="3041680" y="1239715"/>
                  <a:pt x="3025327" y="1141595"/>
                  <a:pt x="2894502" y="1157948"/>
                </a:cubicBezTo>
                <a:cubicBezTo>
                  <a:pt x="2763677" y="1157948"/>
                  <a:pt x="2305789" y="1141595"/>
                  <a:pt x="2191318" y="1092534"/>
                </a:cubicBezTo>
                <a:cubicBezTo>
                  <a:pt x="2076846" y="1043474"/>
                  <a:pt x="1651665" y="1256069"/>
                  <a:pt x="1340955" y="1403250"/>
                </a:cubicBezTo>
                <a:cubicBezTo>
                  <a:pt x="1049665" y="1541232"/>
                  <a:pt x="125969" y="1751079"/>
                  <a:pt x="11645" y="1776771"/>
                </a:cubicBezTo>
                <a:lnTo>
                  <a:pt x="0" y="1779378"/>
                </a:lnTo>
                <a:lnTo>
                  <a:pt x="0" y="1779378"/>
                </a:lnTo>
                <a:lnTo>
                  <a:pt x="7789" y="1774196"/>
                </a:lnTo>
                <a:cubicBezTo>
                  <a:pt x="84384" y="1723291"/>
                  <a:pt x="706250" y="1311261"/>
                  <a:pt x="997540" y="1157948"/>
                </a:cubicBezTo>
                <a:cubicBezTo>
                  <a:pt x="1308249" y="1010767"/>
                  <a:pt x="1978727" y="749113"/>
                  <a:pt x="2125905" y="634639"/>
                </a:cubicBezTo>
                <a:cubicBezTo>
                  <a:pt x="2273083" y="536518"/>
                  <a:pt x="2240377" y="389337"/>
                  <a:pt x="2273083" y="307570"/>
                </a:cubicBezTo>
                <a:cubicBezTo>
                  <a:pt x="2387555" y="78622"/>
                  <a:pt x="2616499" y="78622"/>
                  <a:pt x="2747324" y="45915"/>
                </a:cubicBezTo>
                <a:cubicBezTo>
                  <a:pt x="2820913" y="5032"/>
                  <a:pt x="2931297" y="-3145"/>
                  <a:pt x="3037592" y="9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6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009437" y="-1"/>
            <a:ext cx="12368213" cy="139414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754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01817" y="4065973"/>
            <a:ext cx="16676083" cy="8548302"/>
          </a:xfrm>
          <a:custGeom>
            <a:avLst/>
            <a:gdLst>
              <a:gd name="connsiteX0" fmla="*/ 9080200 w 16676083"/>
              <a:gd name="connsiteY0" fmla="*/ 8129098 h 8548302"/>
              <a:gd name="connsiteX1" fmla="*/ 9076969 w 16676083"/>
              <a:gd name="connsiteY1" fmla="*/ 8143201 h 8548302"/>
              <a:gd name="connsiteX2" fmla="*/ 9077544 w 16676083"/>
              <a:gd name="connsiteY2" fmla="*/ 8137447 h 8548302"/>
              <a:gd name="connsiteX3" fmla="*/ 15101532 w 16676083"/>
              <a:gd name="connsiteY3" fmla="*/ 2089019 h 8548302"/>
              <a:gd name="connsiteX4" fmla="*/ 15103373 w 16676083"/>
              <a:gd name="connsiteY4" fmla="*/ 2091437 h 8548302"/>
              <a:gd name="connsiteX5" fmla="*/ 15112740 w 16676083"/>
              <a:gd name="connsiteY5" fmla="*/ 2129361 h 8548302"/>
              <a:gd name="connsiteX6" fmla="*/ 15112334 w 16676083"/>
              <a:gd name="connsiteY6" fmla="*/ 2128843 h 8548302"/>
              <a:gd name="connsiteX7" fmla="*/ 6932777 w 16676083"/>
              <a:gd name="connsiteY7" fmla="*/ 48 h 8548302"/>
              <a:gd name="connsiteX8" fmla="*/ 8708768 w 16676083"/>
              <a:gd name="connsiteY8" fmla="*/ 630428 h 8548302"/>
              <a:gd name="connsiteX9" fmla="*/ 10807510 w 16676083"/>
              <a:gd name="connsiteY9" fmla="*/ 298982 h 8548302"/>
              <a:gd name="connsiteX10" fmla="*/ 11580731 w 16676083"/>
              <a:gd name="connsiteY10" fmla="*/ 225328 h 8548302"/>
              <a:gd name="connsiteX11" fmla="*/ 11212531 w 16676083"/>
              <a:gd name="connsiteY11" fmla="*/ 262155 h 8548302"/>
              <a:gd name="connsiteX12" fmla="*/ 11617551 w 16676083"/>
              <a:gd name="connsiteY12" fmla="*/ 262155 h 8548302"/>
              <a:gd name="connsiteX13" fmla="*/ 11638838 w 16676083"/>
              <a:gd name="connsiteY13" fmla="*/ 262155 h 8548302"/>
              <a:gd name="connsiteX14" fmla="*/ 11649768 w 16676083"/>
              <a:gd name="connsiteY14" fmla="*/ 262155 h 8548302"/>
              <a:gd name="connsiteX15" fmla="*/ 11654371 w 16676083"/>
              <a:gd name="connsiteY15" fmla="*/ 262155 h 8548302"/>
              <a:gd name="connsiteX16" fmla="*/ 11728011 w 16676083"/>
              <a:gd name="connsiteY16" fmla="*/ 262155 h 8548302"/>
              <a:gd name="connsiteX17" fmla="*/ 12206672 w 16676083"/>
              <a:gd name="connsiteY17" fmla="*/ 298982 h 8548302"/>
              <a:gd name="connsiteX18" fmla="*/ 12169852 w 16676083"/>
              <a:gd name="connsiteY18" fmla="*/ 298982 h 8548302"/>
              <a:gd name="connsiteX19" fmla="*/ 14673614 w 16676083"/>
              <a:gd name="connsiteY19" fmla="*/ 1587939 h 8548302"/>
              <a:gd name="connsiteX20" fmla="*/ 15093448 w 16676083"/>
              <a:gd name="connsiteY20" fmla="*/ 2059213 h 8548302"/>
              <a:gd name="connsiteX21" fmla="*/ 15101532 w 16676083"/>
              <a:gd name="connsiteY21" fmla="*/ 2089019 h 8548302"/>
              <a:gd name="connsiteX22" fmla="*/ 15074031 w 16676083"/>
              <a:gd name="connsiteY22" fmla="*/ 2052884 h 8548302"/>
              <a:gd name="connsiteX23" fmla="*/ 15004994 w 16676083"/>
              <a:gd name="connsiteY23" fmla="*/ 1993039 h 8548302"/>
              <a:gd name="connsiteX24" fmla="*/ 15004994 w 16676083"/>
              <a:gd name="connsiteY24" fmla="*/ 2029866 h 8548302"/>
              <a:gd name="connsiteX25" fmla="*/ 15092441 w 16676083"/>
              <a:gd name="connsiteY25" fmla="*/ 2103521 h 8548302"/>
              <a:gd name="connsiteX26" fmla="*/ 15112334 w 16676083"/>
              <a:gd name="connsiteY26" fmla="*/ 2128843 h 8548302"/>
              <a:gd name="connsiteX27" fmla="*/ 15115454 w 16676083"/>
              <a:gd name="connsiteY27" fmla="*/ 2140348 h 8548302"/>
              <a:gd name="connsiteX28" fmla="*/ 15112740 w 16676083"/>
              <a:gd name="connsiteY28" fmla="*/ 2129361 h 8548302"/>
              <a:gd name="connsiteX29" fmla="*/ 15124084 w 16676083"/>
              <a:gd name="connsiteY29" fmla="*/ 2143801 h 8548302"/>
              <a:gd name="connsiteX30" fmla="*/ 15152274 w 16676083"/>
              <a:gd name="connsiteY30" fmla="*/ 2177176 h 8548302"/>
              <a:gd name="connsiteX31" fmla="*/ 15152274 w 16676083"/>
              <a:gd name="connsiteY31" fmla="*/ 2214003 h 8548302"/>
              <a:gd name="connsiteX32" fmla="*/ 15189095 w 16676083"/>
              <a:gd name="connsiteY32" fmla="*/ 2250830 h 8548302"/>
              <a:gd name="connsiteX33" fmla="*/ 15262735 w 16676083"/>
              <a:gd name="connsiteY33" fmla="*/ 2361312 h 8548302"/>
              <a:gd name="connsiteX34" fmla="*/ 15373195 w 16676083"/>
              <a:gd name="connsiteY34" fmla="*/ 2508622 h 8548302"/>
              <a:gd name="connsiteX35" fmla="*/ 15594115 w 16676083"/>
              <a:gd name="connsiteY35" fmla="*/ 2840067 h 8548302"/>
              <a:gd name="connsiteX36" fmla="*/ 15572828 w 16676083"/>
              <a:gd name="connsiteY36" fmla="*/ 2834313 h 8548302"/>
              <a:gd name="connsiteX37" fmla="*/ 15571315 w 16676083"/>
              <a:gd name="connsiteY37" fmla="*/ 2832560 h 8548302"/>
              <a:gd name="connsiteX38" fmla="*/ 15557295 w 16676083"/>
              <a:gd name="connsiteY38" fmla="*/ 2803240 h 8548302"/>
              <a:gd name="connsiteX39" fmla="*/ 15561897 w 16676083"/>
              <a:gd name="connsiteY39" fmla="*/ 2821654 h 8548302"/>
              <a:gd name="connsiteX40" fmla="*/ 15571315 w 16676083"/>
              <a:gd name="connsiteY40" fmla="*/ 2832560 h 8548302"/>
              <a:gd name="connsiteX41" fmla="*/ 15607922 w 16676083"/>
              <a:gd name="connsiteY41" fmla="*/ 2909119 h 8548302"/>
              <a:gd name="connsiteX42" fmla="*/ 15630935 w 16676083"/>
              <a:gd name="connsiteY42" fmla="*/ 2987377 h 8548302"/>
              <a:gd name="connsiteX43" fmla="*/ 15630935 w 16676083"/>
              <a:gd name="connsiteY43" fmla="*/ 3024204 h 8548302"/>
              <a:gd name="connsiteX44" fmla="*/ 15667755 w 16676083"/>
              <a:gd name="connsiteY44" fmla="*/ 3171513 h 8548302"/>
              <a:gd name="connsiteX45" fmla="*/ 15630935 w 16676083"/>
              <a:gd name="connsiteY45" fmla="*/ 3171513 h 8548302"/>
              <a:gd name="connsiteX46" fmla="*/ 15667755 w 16676083"/>
              <a:gd name="connsiteY46" fmla="*/ 3281995 h 8548302"/>
              <a:gd name="connsiteX47" fmla="*/ 15594115 w 16676083"/>
              <a:gd name="connsiteY47" fmla="*/ 3245168 h 8548302"/>
              <a:gd name="connsiteX48" fmla="*/ 15630935 w 16676083"/>
              <a:gd name="connsiteY48" fmla="*/ 3355650 h 8548302"/>
              <a:gd name="connsiteX49" fmla="*/ 15557295 w 16676083"/>
              <a:gd name="connsiteY49" fmla="*/ 3318823 h 8548302"/>
              <a:gd name="connsiteX50" fmla="*/ 15594115 w 16676083"/>
              <a:gd name="connsiteY50" fmla="*/ 3539787 h 8548302"/>
              <a:gd name="connsiteX51" fmla="*/ 15520475 w 16676083"/>
              <a:gd name="connsiteY51" fmla="*/ 3355650 h 8548302"/>
              <a:gd name="connsiteX52" fmla="*/ 15667755 w 16676083"/>
              <a:gd name="connsiteY52" fmla="*/ 3797578 h 8548302"/>
              <a:gd name="connsiteX53" fmla="*/ 15962315 w 16676083"/>
              <a:gd name="connsiteY53" fmla="*/ 5491635 h 8548302"/>
              <a:gd name="connsiteX54" fmla="*/ 16551435 w 16676083"/>
              <a:gd name="connsiteY54" fmla="*/ 6817418 h 8548302"/>
              <a:gd name="connsiteX55" fmla="*/ 16551435 w 16676083"/>
              <a:gd name="connsiteY55" fmla="*/ 7590791 h 8548302"/>
              <a:gd name="connsiteX56" fmla="*/ 15815035 w 16676083"/>
              <a:gd name="connsiteY56" fmla="*/ 8069547 h 8548302"/>
              <a:gd name="connsiteX57" fmla="*/ 15152274 w 16676083"/>
              <a:gd name="connsiteY57" fmla="*/ 8069547 h 8548302"/>
              <a:gd name="connsiteX58" fmla="*/ 15115454 w 16676083"/>
              <a:gd name="connsiteY58" fmla="*/ 8106374 h 8548302"/>
              <a:gd name="connsiteX59" fmla="*/ 15078634 w 16676083"/>
              <a:gd name="connsiteY59" fmla="*/ 8290511 h 8548302"/>
              <a:gd name="connsiteX60" fmla="*/ 15078634 w 16676083"/>
              <a:gd name="connsiteY60" fmla="*/ 8032719 h 8548302"/>
              <a:gd name="connsiteX61" fmla="*/ 14820894 w 16676083"/>
              <a:gd name="connsiteY61" fmla="*/ 8032719 h 8548302"/>
              <a:gd name="connsiteX62" fmla="*/ 14784074 w 16676083"/>
              <a:gd name="connsiteY62" fmla="*/ 8032719 h 8548302"/>
              <a:gd name="connsiteX63" fmla="*/ 14710434 w 16676083"/>
              <a:gd name="connsiteY63" fmla="*/ 8253683 h 8548302"/>
              <a:gd name="connsiteX64" fmla="*/ 14710434 w 16676083"/>
              <a:gd name="connsiteY64" fmla="*/ 7995892 h 8548302"/>
              <a:gd name="connsiteX65" fmla="*/ 14636794 w 16676083"/>
              <a:gd name="connsiteY65" fmla="*/ 7959065 h 8548302"/>
              <a:gd name="connsiteX66" fmla="*/ 14415874 w 16676083"/>
              <a:gd name="connsiteY66" fmla="*/ 8032719 h 8548302"/>
              <a:gd name="connsiteX67" fmla="*/ 14342234 w 16676083"/>
              <a:gd name="connsiteY67" fmla="*/ 8180029 h 8548302"/>
              <a:gd name="connsiteX68" fmla="*/ 14379054 w 16676083"/>
              <a:gd name="connsiteY68" fmla="*/ 7959065 h 8548302"/>
              <a:gd name="connsiteX69" fmla="*/ 14452694 w 16676083"/>
              <a:gd name="connsiteY69" fmla="*/ 7774929 h 8548302"/>
              <a:gd name="connsiteX70" fmla="*/ 14968174 w 16676083"/>
              <a:gd name="connsiteY70" fmla="*/ 7517137 h 8548302"/>
              <a:gd name="connsiteX71" fmla="*/ 15446835 w 16676083"/>
              <a:gd name="connsiteY71" fmla="*/ 7112037 h 8548302"/>
              <a:gd name="connsiteX72" fmla="*/ 14047673 w 16676083"/>
              <a:gd name="connsiteY72" fmla="*/ 6706936 h 8548302"/>
              <a:gd name="connsiteX73" fmla="*/ 13642653 w 16676083"/>
              <a:gd name="connsiteY73" fmla="*/ 6117699 h 8548302"/>
              <a:gd name="connsiteX74" fmla="*/ 13274453 w 16676083"/>
              <a:gd name="connsiteY74" fmla="*/ 6338663 h 8548302"/>
              <a:gd name="connsiteX75" fmla="*/ 12206672 w 16676083"/>
              <a:gd name="connsiteY75" fmla="*/ 7222519 h 8548302"/>
              <a:gd name="connsiteX76" fmla="*/ 11433451 w 16676083"/>
              <a:gd name="connsiteY76" fmla="*/ 8069547 h 8548302"/>
              <a:gd name="connsiteX77" fmla="*/ 10181570 w 16676083"/>
              <a:gd name="connsiteY77" fmla="*/ 8106374 h 8548302"/>
              <a:gd name="connsiteX78" fmla="*/ 9739729 w 16676083"/>
              <a:gd name="connsiteY78" fmla="*/ 8106374 h 8548302"/>
              <a:gd name="connsiteX79" fmla="*/ 9702909 w 16676083"/>
              <a:gd name="connsiteY79" fmla="*/ 8143201 h 8548302"/>
              <a:gd name="connsiteX80" fmla="*/ 9666089 w 16676083"/>
              <a:gd name="connsiteY80" fmla="*/ 8253683 h 8548302"/>
              <a:gd name="connsiteX81" fmla="*/ 9666089 w 16676083"/>
              <a:gd name="connsiteY81" fmla="*/ 8180029 h 8548302"/>
              <a:gd name="connsiteX82" fmla="*/ 9666089 w 16676083"/>
              <a:gd name="connsiteY82" fmla="*/ 8069547 h 8548302"/>
              <a:gd name="connsiteX83" fmla="*/ 9629269 w 16676083"/>
              <a:gd name="connsiteY83" fmla="*/ 7959065 h 8548302"/>
              <a:gd name="connsiteX84" fmla="*/ 9518809 w 16676083"/>
              <a:gd name="connsiteY84" fmla="*/ 8032719 h 8548302"/>
              <a:gd name="connsiteX85" fmla="*/ 9445169 w 16676083"/>
              <a:gd name="connsiteY85" fmla="*/ 8253683 h 8548302"/>
              <a:gd name="connsiteX86" fmla="*/ 9445169 w 16676083"/>
              <a:gd name="connsiteY86" fmla="*/ 8069547 h 8548302"/>
              <a:gd name="connsiteX87" fmla="*/ 9408349 w 16676083"/>
              <a:gd name="connsiteY87" fmla="*/ 7959065 h 8548302"/>
              <a:gd name="connsiteX88" fmla="*/ 9297889 w 16676083"/>
              <a:gd name="connsiteY88" fmla="*/ 7995892 h 8548302"/>
              <a:gd name="connsiteX89" fmla="*/ 9187429 w 16676083"/>
              <a:gd name="connsiteY89" fmla="*/ 8032719 h 8548302"/>
              <a:gd name="connsiteX90" fmla="*/ 9076969 w 16676083"/>
              <a:gd name="connsiteY90" fmla="*/ 8180029 h 8548302"/>
              <a:gd name="connsiteX91" fmla="*/ 9113789 w 16676083"/>
              <a:gd name="connsiteY91" fmla="*/ 8106374 h 8548302"/>
              <a:gd name="connsiteX92" fmla="*/ 9081572 w 16676083"/>
              <a:gd name="connsiteY92" fmla="*/ 8124788 h 8548302"/>
              <a:gd name="connsiteX93" fmla="*/ 9080200 w 16676083"/>
              <a:gd name="connsiteY93" fmla="*/ 8129098 h 8548302"/>
              <a:gd name="connsiteX94" fmla="*/ 9083297 w 16676083"/>
              <a:gd name="connsiteY94" fmla="*/ 8115581 h 8548302"/>
              <a:gd name="connsiteX95" fmla="*/ 9150609 w 16676083"/>
              <a:gd name="connsiteY95" fmla="*/ 8032719 h 8548302"/>
              <a:gd name="connsiteX96" fmla="*/ 9113789 w 16676083"/>
              <a:gd name="connsiteY96" fmla="*/ 8032719 h 8548302"/>
              <a:gd name="connsiteX97" fmla="*/ 9408349 w 16676083"/>
              <a:gd name="connsiteY97" fmla="*/ 7738101 h 8548302"/>
              <a:gd name="connsiteX98" fmla="*/ 10034290 w 16676083"/>
              <a:gd name="connsiteY98" fmla="*/ 7406655 h 8548302"/>
              <a:gd name="connsiteX99" fmla="*/ 10623410 w 16676083"/>
              <a:gd name="connsiteY99" fmla="*/ 7296173 h 8548302"/>
              <a:gd name="connsiteX100" fmla="*/ 10476130 w 16676083"/>
              <a:gd name="connsiteY100" fmla="*/ 6117699 h 8548302"/>
              <a:gd name="connsiteX101" fmla="*/ 10623410 w 16676083"/>
              <a:gd name="connsiteY101" fmla="*/ 5491635 h 8548302"/>
              <a:gd name="connsiteX102" fmla="*/ 9776549 w 16676083"/>
              <a:gd name="connsiteY102" fmla="*/ 5528461 h 8548302"/>
              <a:gd name="connsiteX103" fmla="*/ 9040149 w 16676083"/>
              <a:gd name="connsiteY103" fmla="*/ 5491635 h 8548302"/>
              <a:gd name="connsiteX104" fmla="*/ 9555629 w 16676083"/>
              <a:gd name="connsiteY104" fmla="*/ 6596454 h 8548302"/>
              <a:gd name="connsiteX105" fmla="*/ 9445169 w 16676083"/>
              <a:gd name="connsiteY105" fmla="*/ 6964727 h 8548302"/>
              <a:gd name="connsiteX106" fmla="*/ 9003329 w 16676083"/>
              <a:gd name="connsiteY106" fmla="*/ 7738101 h 8548302"/>
              <a:gd name="connsiteX107" fmla="*/ 8009187 w 16676083"/>
              <a:gd name="connsiteY107" fmla="*/ 7811755 h 8548302"/>
              <a:gd name="connsiteX108" fmla="*/ 7898727 w 16676083"/>
              <a:gd name="connsiteY108" fmla="*/ 7811755 h 8548302"/>
              <a:gd name="connsiteX109" fmla="*/ 7861907 w 16676083"/>
              <a:gd name="connsiteY109" fmla="*/ 7848583 h 8548302"/>
              <a:gd name="connsiteX110" fmla="*/ 7825087 w 16676083"/>
              <a:gd name="connsiteY110" fmla="*/ 8106374 h 8548302"/>
              <a:gd name="connsiteX111" fmla="*/ 7825087 w 16676083"/>
              <a:gd name="connsiteY111" fmla="*/ 7959065 h 8548302"/>
              <a:gd name="connsiteX112" fmla="*/ 7788267 w 16676083"/>
              <a:gd name="connsiteY112" fmla="*/ 7995892 h 8548302"/>
              <a:gd name="connsiteX113" fmla="*/ 7825087 w 16676083"/>
              <a:gd name="connsiteY113" fmla="*/ 7848583 h 8548302"/>
              <a:gd name="connsiteX114" fmla="*/ 7825087 w 16676083"/>
              <a:gd name="connsiteY114" fmla="*/ 7811755 h 8548302"/>
              <a:gd name="connsiteX115" fmla="*/ 7640987 w 16676083"/>
              <a:gd name="connsiteY115" fmla="*/ 7811755 h 8548302"/>
              <a:gd name="connsiteX116" fmla="*/ 7530527 w 16676083"/>
              <a:gd name="connsiteY116" fmla="*/ 7922237 h 8548302"/>
              <a:gd name="connsiteX117" fmla="*/ 7567347 w 16676083"/>
              <a:gd name="connsiteY117" fmla="*/ 8106374 h 8548302"/>
              <a:gd name="connsiteX118" fmla="*/ 7530527 w 16676083"/>
              <a:gd name="connsiteY118" fmla="*/ 8032719 h 8548302"/>
              <a:gd name="connsiteX119" fmla="*/ 7530527 w 16676083"/>
              <a:gd name="connsiteY119" fmla="*/ 8069547 h 8548302"/>
              <a:gd name="connsiteX120" fmla="*/ 7493707 w 16676083"/>
              <a:gd name="connsiteY120" fmla="*/ 7922237 h 8548302"/>
              <a:gd name="connsiteX121" fmla="*/ 7456888 w 16676083"/>
              <a:gd name="connsiteY121" fmla="*/ 7848583 h 8548302"/>
              <a:gd name="connsiteX122" fmla="*/ 7272787 w 16676083"/>
              <a:gd name="connsiteY122" fmla="*/ 7922237 h 8548302"/>
              <a:gd name="connsiteX123" fmla="*/ 7199148 w 16676083"/>
              <a:gd name="connsiteY123" fmla="*/ 8106374 h 8548302"/>
              <a:gd name="connsiteX124" fmla="*/ 7199148 w 16676083"/>
              <a:gd name="connsiteY124" fmla="*/ 8143201 h 8548302"/>
              <a:gd name="connsiteX125" fmla="*/ 7235968 w 16676083"/>
              <a:gd name="connsiteY125" fmla="*/ 7885410 h 8548302"/>
              <a:gd name="connsiteX126" fmla="*/ 7309607 w 16676083"/>
              <a:gd name="connsiteY126" fmla="*/ 7701273 h 8548302"/>
              <a:gd name="connsiteX127" fmla="*/ 7714627 w 16676083"/>
              <a:gd name="connsiteY127" fmla="*/ 7296173 h 8548302"/>
              <a:gd name="connsiteX128" fmla="*/ 8230108 w 16676083"/>
              <a:gd name="connsiteY128" fmla="*/ 7148864 h 8548302"/>
              <a:gd name="connsiteX129" fmla="*/ 7825087 w 16676083"/>
              <a:gd name="connsiteY129" fmla="*/ 6596454 h 8548302"/>
              <a:gd name="connsiteX130" fmla="*/ 6904587 w 16676083"/>
              <a:gd name="connsiteY130" fmla="*/ 5786253 h 8548302"/>
              <a:gd name="connsiteX131" fmla="*/ 6573207 w 16676083"/>
              <a:gd name="connsiteY131" fmla="*/ 6228181 h 8548302"/>
              <a:gd name="connsiteX132" fmla="*/ 5652706 w 16676083"/>
              <a:gd name="connsiteY132" fmla="*/ 7112037 h 8548302"/>
              <a:gd name="connsiteX133" fmla="*/ 4179904 w 16676083"/>
              <a:gd name="connsiteY133" fmla="*/ 8143201 h 8548302"/>
              <a:gd name="connsiteX134" fmla="*/ 3296223 w 16676083"/>
              <a:gd name="connsiteY134" fmla="*/ 8364165 h 8548302"/>
              <a:gd name="connsiteX135" fmla="*/ 3001663 w 16676083"/>
              <a:gd name="connsiteY135" fmla="*/ 8327338 h 8548302"/>
              <a:gd name="connsiteX136" fmla="*/ 2964843 w 16676083"/>
              <a:gd name="connsiteY136" fmla="*/ 8548302 h 8548302"/>
              <a:gd name="connsiteX137" fmla="*/ 2928023 w 16676083"/>
              <a:gd name="connsiteY137" fmla="*/ 8290511 h 8548302"/>
              <a:gd name="connsiteX138" fmla="*/ 2780743 w 16676083"/>
              <a:gd name="connsiteY138" fmla="*/ 8253683 h 8548302"/>
              <a:gd name="connsiteX139" fmla="*/ 2596643 w 16676083"/>
              <a:gd name="connsiteY139" fmla="*/ 8327338 h 8548302"/>
              <a:gd name="connsiteX140" fmla="*/ 2523003 w 16676083"/>
              <a:gd name="connsiteY140" fmla="*/ 8511475 h 8548302"/>
              <a:gd name="connsiteX141" fmla="*/ 2523003 w 16676083"/>
              <a:gd name="connsiteY141" fmla="*/ 8327338 h 8548302"/>
              <a:gd name="connsiteX142" fmla="*/ 2375723 w 16676083"/>
              <a:gd name="connsiteY142" fmla="*/ 8216856 h 8548302"/>
              <a:gd name="connsiteX143" fmla="*/ 2265263 w 16676083"/>
              <a:gd name="connsiteY143" fmla="*/ 8290511 h 8548302"/>
              <a:gd name="connsiteX144" fmla="*/ 2154802 w 16676083"/>
              <a:gd name="connsiteY144" fmla="*/ 8511475 h 8548302"/>
              <a:gd name="connsiteX145" fmla="*/ 2191622 w 16676083"/>
              <a:gd name="connsiteY145" fmla="*/ 8400993 h 8548302"/>
              <a:gd name="connsiteX146" fmla="*/ 2191622 w 16676083"/>
              <a:gd name="connsiteY146" fmla="*/ 8327338 h 8548302"/>
              <a:gd name="connsiteX147" fmla="*/ 2154802 w 16676083"/>
              <a:gd name="connsiteY147" fmla="*/ 8290511 h 8548302"/>
              <a:gd name="connsiteX148" fmla="*/ 2228443 w 16676083"/>
              <a:gd name="connsiteY148" fmla="*/ 8106374 h 8548302"/>
              <a:gd name="connsiteX149" fmla="*/ 2081162 w 16676083"/>
              <a:gd name="connsiteY149" fmla="*/ 8143201 h 8548302"/>
              <a:gd name="connsiteX150" fmla="*/ 1933882 w 16676083"/>
              <a:gd name="connsiteY150" fmla="*/ 8327338 h 8548302"/>
              <a:gd name="connsiteX151" fmla="*/ 1970702 w 16676083"/>
              <a:gd name="connsiteY151" fmla="*/ 8253683 h 8548302"/>
              <a:gd name="connsiteX152" fmla="*/ 2007522 w 16676083"/>
              <a:gd name="connsiteY152" fmla="*/ 8180029 h 8548302"/>
              <a:gd name="connsiteX153" fmla="*/ 2044342 w 16676083"/>
              <a:gd name="connsiteY153" fmla="*/ 8106374 h 8548302"/>
              <a:gd name="connsiteX154" fmla="*/ 2559823 w 16676083"/>
              <a:gd name="connsiteY154" fmla="*/ 7590791 h 8548302"/>
              <a:gd name="connsiteX155" fmla="*/ 3222583 w 16676083"/>
              <a:gd name="connsiteY155" fmla="*/ 7590791 h 8548302"/>
              <a:gd name="connsiteX156" fmla="*/ 3517144 w 16676083"/>
              <a:gd name="connsiteY156" fmla="*/ 7222519 h 8548302"/>
              <a:gd name="connsiteX157" fmla="*/ 4253544 w 16676083"/>
              <a:gd name="connsiteY157" fmla="*/ 6265008 h 8548302"/>
              <a:gd name="connsiteX158" fmla="*/ 4584925 w 16676083"/>
              <a:gd name="connsiteY158" fmla="*/ 5528461 h 8548302"/>
              <a:gd name="connsiteX159" fmla="*/ 4511285 w 16676083"/>
              <a:gd name="connsiteY159" fmla="*/ 5638943 h 8548302"/>
              <a:gd name="connsiteX160" fmla="*/ 4658565 w 16676083"/>
              <a:gd name="connsiteY160" fmla="*/ 5307498 h 8548302"/>
              <a:gd name="connsiteX161" fmla="*/ 4658565 w 16676083"/>
              <a:gd name="connsiteY161" fmla="*/ 5270671 h 8548302"/>
              <a:gd name="connsiteX162" fmla="*/ 4548105 w 16676083"/>
              <a:gd name="connsiteY162" fmla="*/ 5454807 h 8548302"/>
              <a:gd name="connsiteX163" fmla="*/ 4658565 w 16676083"/>
              <a:gd name="connsiteY163" fmla="*/ 5233843 h 8548302"/>
              <a:gd name="connsiteX164" fmla="*/ 4769025 w 16676083"/>
              <a:gd name="connsiteY164" fmla="*/ 4607779 h 8548302"/>
              <a:gd name="connsiteX165" fmla="*/ 4152865 w 16676083"/>
              <a:gd name="connsiteY165" fmla="*/ 4688338 h 8548302"/>
              <a:gd name="connsiteX166" fmla="*/ 4046846 w 16676083"/>
              <a:gd name="connsiteY166" fmla="*/ 4733395 h 8548302"/>
              <a:gd name="connsiteX167" fmla="*/ 4045281 w 16676083"/>
              <a:gd name="connsiteY167" fmla="*/ 4733797 h 8548302"/>
              <a:gd name="connsiteX168" fmla="*/ 3995804 w 16676083"/>
              <a:gd name="connsiteY168" fmla="*/ 4755088 h 8548302"/>
              <a:gd name="connsiteX169" fmla="*/ 4046846 w 16676083"/>
              <a:gd name="connsiteY169" fmla="*/ 4733395 h 8548302"/>
              <a:gd name="connsiteX170" fmla="*/ 4087855 w 16676083"/>
              <a:gd name="connsiteY170" fmla="*/ 4722864 h 8548302"/>
              <a:gd name="connsiteX171" fmla="*/ 4179904 w 16676083"/>
              <a:gd name="connsiteY171" fmla="*/ 4718261 h 8548302"/>
              <a:gd name="connsiteX172" fmla="*/ 3664424 w 16676083"/>
              <a:gd name="connsiteY172" fmla="*/ 4902397 h 8548302"/>
              <a:gd name="connsiteX173" fmla="*/ 3922164 w 16676083"/>
              <a:gd name="connsiteY173" fmla="*/ 4865570 h 8548302"/>
              <a:gd name="connsiteX174" fmla="*/ 3627604 w 16676083"/>
              <a:gd name="connsiteY174" fmla="*/ 4939225 h 8548302"/>
              <a:gd name="connsiteX175" fmla="*/ 3443504 w 16676083"/>
              <a:gd name="connsiteY175" fmla="*/ 4976052 h 8548302"/>
              <a:gd name="connsiteX176" fmla="*/ 2891203 w 16676083"/>
              <a:gd name="connsiteY176" fmla="*/ 5307498 h 8548302"/>
              <a:gd name="connsiteX177" fmla="*/ 2670283 w 16676083"/>
              <a:gd name="connsiteY177" fmla="*/ 5491635 h 8548302"/>
              <a:gd name="connsiteX178" fmla="*/ 2633463 w 16676083"/>
              <a:gd name="connsiteY178" fmla="*/ 5491635 h 8548302"/>
              <a:gd name="connsiteX179" fmla="*/ 2633463 w 16676083"/>
              <a:gd name="connsiteY179" fmla="*/ 5528461 h 8548302"/>
              <a:gd name="connsiteX180" fmla="*/ 2670283 w 16676083"/>
              <a:gd name="connsiteY180" fmla="*/ 5565289 h 8548302"/>
              <a:gd name="connsiteX181" fmla="*/ 2596643 w 16676083"/>
              <a:gd name="connsiteY181" fmla="*/ 5565289 h 8548302"/>
              <a:gd name="connsiteX182" fmla="*/ 2633463 w 16676083"/>
              <a:gd name="connsiteY182" fmla="*/ 5638943 h 8548302"/>
              <a:gd name="connsiteX183" fmla="*/ 2596643 w 16676083"/>
              <a:gd name="connsiteY183" fmla="*/ 5602117 h 8548302"/>
              <a:gd name="connsiteX184" fmla="*/ 2596643 w 16676083"/>
              <a:gd name="connsiteY184" fmla="*/ 5638943 h 8548302"/>
              <a:gd name="connsiteX185" fmla="*/ 2707103 w 16676083"/>
              <a:gd name="connsiteY185" fmla="*/ 5749425 h 8548302"/>
              <a:gd name="connsiteX186" fmla="*/ 2559823 w 16676083"/>
              <a:gd name="connsiteY186" fmla="*/ 5638943 h 8548302"/>
              <a:gd name="connsiteX187" fmla="*/ 2412543 w 16676083"/>
              <a:gd name="connsiteY187" fmla="*/ 5565289 h 8548302"/>
              <a:gd name="connsiteX188" fmla="*/ 1860242 w 16676083"/>
              <a:gd name="connsiteY188" fmla="*/ 5528461 h 8548302"/>
              <a:gd name="connsiteX189" fmla="*/ 1123841 w 16676083"/>
              <a:gd name="connsiteY189" fmla="*/ 5749425 h 8548302"/>
              <a:gd name="connsiteX190" fmla="*/ 939741 w 16676083"/>
              <a:gd name="connsiteY190" fmla="*/ 5528461 h 8548302"/>
              <a:gd name="connsiteX191" fmla="*/ 902921 w 16676083"/>
              <a:gd name="connsiteY191" fmla="*/ 5454807 h 8548302"/>
              <a:gd name="connsiteX192" fmla="*/ 1013381 w 16676083"/>
              <a:gd name="connsiteY192" fmla="*/ 5381153 h 8548302"/>
              <a:gd name="connsiteX193" fmla="*/ 1234302 w 16676083"/>
              <a:gd name="connsiteY193" fmla="*/ 4902397 h 8548302"/>
              <a:gd name="connsiteX194" fmla="*/ 755641 w 16676083"/>
              <a:gd name="connsiteY194" fmla="*/ 5160189 h 8548302"/>
              <a:gd name="connsiteX195" fmla="*/ 718821 w 16676083"/>
              <a:gd name="connsiteY195" fmla="*/ 5197016 h 8548302"/>
              <a:gd name="connsiteX196" fmla="*/ 682001 w 16676083"/>
              <a:gd name="connsiteY196" fmla="*/ 5197016 h 8548302"/>
              <a:gd name="connsiteX197" fmla="*/ 718821 w 16676083"/>
              <a:gd name="connsiteY197" fmla="*/ 5270671 h 8548302"/>
              <a:gd name="connsiteX198" fmla="*/ 608361 w 16676083"/>
              <a:gd name="connsiteY198" fmla="*/ 5197016 h 8548302"/>
              <a:gd name="connsiteX199" fmla="*/ 166521 w 16676083"/>
              <a:gd name="connsiteY199" fmla="*/ 4976052 h 8548302"/>
              <a:gd name="connsiteX200" fmla="*/ 19240 w 16676083"/>
              <a:gd name="connsiteY200" fmla="*/ 4718261 h 8548302"/>
              <a:gd name="connsiteX201" fmla="*/ 534721 w 16676083"/>
              <a:gd name="connsiteY201" fmla="*/ 4165851 h 8548302"/>
              <a:gd name="connsiteX202" fmla="*/ 682001 w 16676083"/>
              <a:gd name="connsiteY202" fmla="*/ 3539787 h 8548302"/>
              <a:gd name="connsiteX203" fmla="*/ 866101 w 16676083"/>
              <a:gd name="connsiteY203" fmla="*/ 3134686 h 8548302"/>
              <a:gd name="connsiteX204" fmla="*/ 1307942 w 16676083"/>
              <a:gd name="connsiteY204" fmla="*/ 2582276 h 8548302"/>
              <a:gd name="connsiteX205" fmla="*/ 1234302 w 16676083"/>
              <a:gd name="connsiteY205" fmla="*/ 2361312 h 8548302"/>
              <a:gd name="connsiteX206" fmla="*/ 1565682 w 16676083"/>
              <a:gd name="connsiteY206" fmla="*/ 1956212 h 8548302"/>
              <a:gd name="connsiteX207" fmla="*/ 2007522 w 16676083"/>
              <a:gd name="connsiteY207" fmla="*/ 2103521 h 8548302"/>
              <a:gd name="connsiteX208" fmla="*/ 2375723 w 16676083"/>
              <a:gd name="connsiteY208" fmla="*/ 1698421 h 8548302"/>
              <a:gd name="connsiteX209" fmla="*/ 2743923 w 16676083"/>
              <a:gd name="connsiteY209" fmla="*/ 1845730 h 8548302"/>
              <a:gd name="connsiteX210" fmla="*/ 3517144 w 16676083"/>
              <a:gd name="connsiteY210" fmla="*/ 1293320 h 8548302"/>
              <a:gd name="connsiteX211" fmla="*/ 3553964 w 16676083"/>
              <a:gd name="connsiteY211" fmla="*/ 1293320 h 8548302"/>
              <a:gd name="connsiteX212" fmla="*/ 3922164 w 16676083"/>
              <a:gd name="connsiteY212" fmla="*/ 925047 h 8548302"/>
              <a:gd name="connsiteX213" fmla="*/ 3811705 w 16676083"/>
              <a:gd name="connsiteY213" fmla="*/ 1072356 h 8548302"/>
              <a:gd name="connsiteX214" fmla="*/ 3848524 w 16676083"/>
              <a:gd name="connsiteY214" fmla="*/ 1072356 h 8548302"/>
              <a:gd name="connsiteX215" fmla="*/ 4143085 w 16676083"/>
              <a:gd name="connsiteY215" fmla="*/ 888219 h 8548302"/>
              <a:gd name="connsiteX216" fmla="*/ 4400825 w 16676083"/>
              <a:gd name="connsiteY216" fmla="*/ 704083 h 8548302"/>
              <a:gd name="connsiteX217" fmla="*/ 4396222 w 16676083"/>
              <a:gd name="connsiteY217" fmla="*/ 722497 h 8548302"/>
              <a:gd name="connsiteX218" fmla="*/ 4392064 w 16676083"/>
              <a:gd name="connsiteY218" fmla="*/ 727312 h 8548302"/>
              <a:gd name="connsiteX219" fmla="*/ 4364005 w 16676083"/>
              <a:gd name="connsiteY219" fmla="*/ 740910 h 8548302"/>
              <a:gd name="connsiteX220" fmla="*/ 4385291 w 16676083"/>
              <a:gd name="connsiteY220" fmla="*/ 735156 h 8548302"/>
              <a:gd name="connsiteX221" fmla="*/ 4392064 w 16676083"/>
              <a:gd name="connsiteY221" fmla="*/ 727312 h 8548302"/>
              <a:gd name="connsiteX222" fmla="*/ 4810447 w 16676083"/>
              <a:gd name="connsiteY222" fmla="*/ 524550 h 8548302"/>
              <a:gd name="connsiteX223" fmla="*/ 5284505 w 16676083"/>
              <a:gd name="connsiteY223" fmla="*/ 335810 h 8548302"/>
              <a:gd name="connsiteX224" fmla="*/ 5910446 w 16676083"/>
              <a:gd name="connsiteY224" fmla="*/ 114846 h 8548302"/>
              <a:gd name="connsiteX225" fmla="*/ 5689526 w 16676083"/>
              <a:gd name="connsiteY225" fmla="*/ 225328 h 8548302"/>
              <a:gd name="connsiteX226" fmla="*/ 6499567 w 16676083"/>
              <a:gd name="connsiteY226" fmla="*/ 41191 h 8548302"/>
              <a:gd name="connsiteX227" fmla="*/ 6932777 w 16676083"/>
              <a:gd name="connsiteY227" fmla="*/ 48 h 854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16676083" h="8548302">
                <a:moveTo>
                  <a:pt x="9080200" y="8129098"/>
                </a:moveTo>
                <a:lnTo>
                  <a:pt x="9076969" y="8143201"/>
                </a:lnTo>
                <a:cubicBezTo>
                  <a:pt x="9076969" y="8143201"/>
                  <a:pt x="9076969" y="8140899"/>
                  <a:pt x="9077544" y="8137447"/>
                </a:cubicBezTo>
                <a:close/>
                <a:moveTo>
                  <a:pt x="15101532" y="2089019"/>
                </a:moveTo>
                <a:lnTo>
                  <a:pt x="15103373" y="2091437"/>
                </a:lnTo>
                <a:lnTo>
                  <a:pt x="15112740" y="2129361"/>
                </a:lnTo>
                <a:lnTo>
                  <a:pt x="15112334" y="2128843"/>
                </a:lnTo>
                <a:close/>
                <a:moveTo>
                  <a:pt x="6932777" y="48"/>
                </a:moveTo>
                <a:cubicBezTo>
                  <a:pt x="7778487" y="-5994"/>
                  <a:pt x="7581155" y="565981"/>
                  <a:pt x="8708768" y="630428"/>
                </a:cubicBezTo>
                <a:cubicBezTo>
                  <a:pt x="9739729" y="704083"/>
                  <a:pt x="9739729" y="372637"/>
                  <a:pt x="10807510" y="298982"/>
                </a:cubicBezTo>
                <a:cubicBezTo>
                  <a:pt x="11065251" y="225328"/>
                  <a:pt x="11359811" y="188500"/>
                  <a:pt x="11580731" y="225328"/>
                </a:cubicBezTo>
                <a:cubicBezTo>
                  <a:pt x="11470271" y="225328"/>
                  <a:pt x="11322991" y="225328"/>
                  <a:pt x="11212531" y="262155"/>
                </a:cubicBezTo>
                <a:cubicBezTo>
                  <a:pt x="11322991" y="262155"/>
                  <a:pt x="11470271" y="262155"/>
                  <a:pt x="11617551" y="262155"/>
                </a:cubicBezTo>
                <a:cubicBezTo>
                  <a:pt x="11626756" y="262155"/>
                  <a:pt x="11633660" y="262155"/>
                  <a:pt x="11638838" y="262155"/>
                </a:cubicBezTo>
                <a:cubicBezTo>
                  <a:pt x="11644015" y="262155"/>
                  <a:pt x="11647467" y="262155"/>
                  <a:pt x="11649768" y="262155"/>
                </a:cubicBezTo>
                <a:cubicBezTo>
                  <a:pt x="11654371" y="262155"/>
                  <a:pt x="11654371" y="262155"/>
                  <a:pt x="11654371" y="262155"/>
                </a:cubicBezTo>
                <a:lnTo>
                  <a:pt x="11728011" y="262155"/>
                </a:lnTo>
                <a:cubicBezTo>
                  <a:pt x="11875291" y="262155"/>
                  <a:pt x="12059392" y="262155"/>
                  <a:pt x="12206672" y="298982"/>
                </a:cubicBezTo>
                <a:cubicBezTo>
                  <a:pt x="12206672" y="298982"/>
                  <a:pt x="12169852" y="298982"/>
                  <a:pt x="12169852" y="298982"/>
                </a:cubicBezTo>
                <a:cubicBezTo>
                  <a:pt x="13495373" y="446292"/>
                  <a:pt x="14231774" y="1072356"/>
                  <a:pt x="14673614" y="1587939"/>
                </a:cubicBezTo>
                <a:cubicBezTo>
                  <a:pt x="14834701" y="1716834"/>
                  <a:pt x="15023979" y="1873926"/>
                  <a:pt x="15093448" y="2059213"/>
                </a:cubicBezTo>
                <a:lnTo>
                  <a:pt x="15101532" y="2089019"/>
                </a:lnTo>
                <a:lnTo>
                  <a:pt x="15074031" y="2052884"/>
                </a:lnTo>
                <a:cubicBezTo>
                  <a:pt x="15051019" y="2029867"/>
                  <a:pt x="15023404" y="2011453"/>
                  <a:pt x="15004994" y="1993039"/>
                </a:cubicBezTo>
                <a:cubicBezTo>
                  <a:pt x="15004994" y="1993039"/>
                  <a:pt x="15004994" y="2029866"/>
                  <a:pt x="15004994" y="2029866"/>
                </a:cubicBezTo>
                <a:cubicBezTo>
                  <a:pt x="15041814" y="2048280"/>
                  <a:pt x="15069429" y="2075901"/>
                  <a:pt x="15092441" y="2103521"/>
                </a:cubicBezTo>
                <a:lnTo>
                  <a:pt x="15112334" y="2128843"/>
                </a:lnTo>
                <a:lnTo>
                  <a:pt x="15115454" y="2140348"/>
                </a:lnTo>
                <a:lnTo>
                  <a:pt x="15112740" y="2129361"/>
                </a:lnTo>
                <a:lnTo>
                  <a:pt x="15124084" y="2143801"/>
                </a:lnTo>
                <a:cubicBezTo>
                  <a:pt x="15133864" y="2156461"/>
                  <a:pt x="15143069" y="2167969"/>
                  <a:pt x="15152274" y="2177176"/>
                </a:cubicBezTo>
                <a:cubicBezTo>
                  <a:pt x="15152274" y="2177176"/>
                  <a:pt x="15152274" y="2177176"/>
                  <a:pt x="15152274" y="2214003"/>
                </a:cubicBezTo>
                <a:cubicBezTo>
                  <a:pt x="15189095" y="2214003"/>
                  <a:pt x="15189095" y="2250830"/>
                  <a:pt x="15189095" y="2250830"/>
                </a:cubicBezTo>
                <a:cubicBezTo>
                  <a:pt x="15225915" y="2287658"/>
                  <a:pt x="15262735" y="2324485"/>
                  <a:pt x="15262735" y="2361312"/>
                </a:cubicBezTo>
                <a:cubicBezTo>
                  <a:pt x="15299555" y="2398140"/>
                  <a:pt x="15336375" y="2434967"/>
                  <a:pt x="15373195" y="2508622"/>
                </a:cubicBezTo>
                <a:cubicBezTo>
                  <a:pt x="15446835" y="2582276"/>
                  <a:pt x="15520475" y="2729585"/>
                  <a:pt x="15594115" y="2840067"/>
                </a:cubicBezTo>
                <a:cubicBezTo>
                  <a:pt x="15584910" y="2840067"/>
                  <a:pt x="15578006" y="2837766"/>
                  <a:pt x="15572828" y="2834313"/>
                </a:cubicBezTo>
                <a:lnTo>
                  <a:pt x="15571315" y="2832560"/>
                </a:lnTo>
                <a:lnTo>
                  <a:pt x="15557295" y="2803240"/>
                </a:lnTo>
                <a:cubicBezTo>
                  <a:pt x="15557295" y="2803240"/>
                  <a:pt x="15557295" y="2812447"/>
                  <a:pt x="15561897" y="2821654"/>
                </a:cubicBezTo>
                <a:lnTo>
                  <a:pt x="15571315" y="2832560"/>
                </a:lnTo>
                <a:lnTo>
                  <a:pt x="15607922" y="2909119"/>
                </a:lnTo>
                <a:cubicBezTo>
                  <a:pt x="15621730" y="2941343"/>
                  <a:pt x="15630935" y="2968963"/>
                  <a:pt x="15630935" y="2987377"/>
                </a:cubicBezTo>
                <a:cubicBezTo>
                  <a:pt x="15630935" y="2987377"/>
                  <a:pt x="15630935" y="3024204"/>
                  <a:pt x="15630935" y="3024204"/>
                </a:cubicBezTo>
                <a:cubicBezTo>
                  <a:pt x="15667755" y="3061031"/>
                  <a:pt x="15667755" y="3134686"/>
                  <a:pt x="15667755" y="3171513"/>
                </a:cubicBezTo>
                <a:cubicBezTo>
                  <a:pt x="15667755" y="3171513"/>
                  <a:pt x="15667755" y="3171513"/>
                  <a:pt x="15630935" y="3171513"/>
                </a:cubicBezTo>
                <a:cubicBezTo>
                  <a:pt x="15667755" y="3208341"/>
                  <a:pt x="15667755" y="3245168"/>
                  <a:pt x="15667755" y="3281995"/>
                </a:cubicBezTo>
                <a:cubicBezTo>
                  <a:pt x="15630935" y="3281995"/>
                  <a:pt x="15630935" y="3245168"/>
                  <a:pt x="15594115" y="3245168"/>
                </a:cubicBezTo>
                <a:cubicBezTo>
                  <a:pt x="15594115" y="3281995"/>
                  <a:pt x="15630935" y="3318823"/>
                  <a:pt x="15630935" y="3355650"/>
                </a:cubicBezTo>
                <a:cubicBezTo>
                  <a:pt x="15594115" y="3355650"/>
                  <a:pt x="15594115" y="3318823"/>
                  <a:pt x="15557295" y="3318823"/>
                </a:cubicBezTo>
                <a:cubicBezTo>
                  <a:pt x="15594115" y="3355650"/>
                  <a:pt x="15594115" y="3466132"/>
                  <a:pt x="15594115" y="3539787"/>
                </a:cubicBezTo>
                <a:cubicBezTo>
                  <a:pt x="15557295" y="3466132"/>
                  <a:pt x="15557295" y="3429305"/>
                  <a:pt x="15520475" y="3355650"/>
                </a:cubicBezTo>
                <a:cubicBezTo>
                  <a:pt x="15520475" y="3429305"/>
                  <a:pt x="15557295" y="3576614"/>
                  <a:pt x="15667755" y="3797578"/>
                </a:cubicBezTo>
                <a:cubicBezTo>
                  <a:pt x="15888675" y="4165851"/>
                  <a:pt x="15962315" y="4902397"/>
                  <a:pt x="15962315" y="5491635"/>
                </a:cubicBezTo>
                <a:cubicBezTo>
                  <a:pt x="15925495" y="6044044"/>
                  <a:pt x="16404155" y="6559627"/>
                  <a:pt x="16551435" y="6817418"/>
                </a:cubicBezTo>
                <a:cubicBezTo>
                  <a:pt x="16735535" y="7075209"/>
                  <a:pt x="16698715" y="7480309"/>
                  <a:pt x="16551435" y="7590791"/>
                </a:cubicBezTo>
                <a:cubicBezTo>
                  <a:pt x="16440975" y="7738101"/>
                  <a:pt x="15962315" y="8069547"/>
                  <a:pt x="15815035" y="8069547"/>
                </a:cubicBezTo>
                <a:cubicBezTo>
                  <a:pt x="15741395" y="8069547"/>
                  <a:pt x="15410015" y="8069547"/>
                  <a:pt x="15152274" y="8069547"/>
                </a:cubicBezTo>
                <a:cubicBezTo>
                  <a:pt x="15152274" y="8069547"/>
                  <a:pt x="15152274" y="8106374"/>
                  <a:pt x="15115454" y="8106374"/>
                </a:cubicBezTo>
                <a:cubicBezTo>
                  <a:pt x="15115454" y="8180029"/>
                  <a:pt x="15115454" y="8216856"/>
                  <a:pt x="15078634" y="8290511"/>
                </a:cubicBezTo>
                <a:cubicBezTo>
                  <a:pt x="15078634" y="8216856"/>
                  <a:pt x="15078634" y="8106374"/>
                  <a:pt x="15078634" y="8032719"/>
                </a:cubicBezTo>
                <a:cubicBezTo>
                  <a:pt x="14931354" y="8032719"/>
                  <a:pt x="14820894" y="8032719"/>
                  <a:pt x="14820894" y="8032719"/>
                </a:cubicBezTo>
                <a:cubicBezTo>
                  <a:pt x="14820894" y="8032719"/>
                  <a:pt x="14820894" y="8032719"/>
                  <a:pt x="14784074" y="8032719"/>
                </a:cubicBezTo>
                <a:cubicBezTo>
                  <a:pt x="14747254" y="8069547"/>
                  <a:pt x="14710434" y="8143201"/>
                  <a:pt x="14710434" y="8253683"/>
                </a:cubicBezTo>
                <a:cubicBezTo>
                  <a:pt x="14710434" y="8180029"/>
                  <a:pt x="14710434" y="8069547"/>
                  <a:pt x="14710434" y="7995892"/>
                </a:cubicBezTo>
                <a:cubicBezTo>
                  <a:pt x="14710434" y="7995892"/>
                  <a:pt x="14710434" y="7995892"/>
                  <a:pt x="14636794" y="7959065"/>
                </a:cubicBezTo>
                <a:cubicBezTo>
                  <a:pt x="14636794" y="7959065"/>
                  <a:pt x="14636794" y="7959065"/>
                  <a:pt x="14415874" y="8032719"/>
                </a:cubicBezTo>
                <a:cubicBezTo>
                  <a:pt x="14379054" y="8069547"/>
                  <a:pt x="14379054" y="8106374"/>
                  <a:pt x="14342234" y="8180029"/>
                </a:cubicBezTo>
                <a:cubicBezTo>
                  <a:pt x="14342234" y="8106374"/>
                  <a:pt x="14342234" y="8032719"/>
                  <a:pt x="14379054" y="7959065"/>
                </a:cubicBezTo>
                <a:cubicBezTo>
                  <a:pt x="14415874" y="7922237"/>
                  <a:pt x="14415874" y="7848583"/>
                  <a:pt x="14452694" y="7774929"/>
                </a:cubicBezTo>
                <a:cubicBezTo>
                  <a:pt x="14526334" y="7701273"/>
                  <a:pt x="14747254" y="7553965"/>
                  <a:pt x="14968174" y="7517137"/>
                </a:cubicBezTo>
                <a:cubicBezTo>
                  <a:pt x="15189095" y="7480309"/>
                  <a:pt x="15557295" y="7333001"/>
                  <a:pt x="15446835" y="7112037"/>
                </a:cubicBezTo>
                <a:cubicBezTo>
                  <a:pt x="15336375" y="6891073"/>
                  <a:pt x="14526334" y="6891073"/>
                  <a:pt x="14047673" y="6706936"/>
                </a:cubicBezTo>
                <a:cubicBezTo>
                  <a:pt x="13605833" y="6522799"/>
                  <a:pt x="13753113" y="6117699"/>
                  <a:pt x="13642653" y="6117699"/>
                </a:cubicBezTo>
                <a:cubicBezTo>
                  <a:pt x="13532193" y="6117699"/>
                  <a:pt x="13458553" y="6191353"/>
                  <a:pt x="13274453" y="6338663"/>
                </a:cubicBezTo>
                <a:cubicBezTo>
                  <a:pt x="13127173" y="6485972"/>
                  <a:pt x="12574872" y="6891073"/>
                  <a:pt x="12206672" y="7222519"/>
                </a:cubicBezTo>
                <a:cubicBezTo>
                  <a:pt x="11838471" y="7553965"/>
                  <a:pt x="11617551" y="8032719"/>
                  <a:pt x="11433451" y="8069547"/>
                </a:cubicBezTo>
                <a:cubicBezTo>
                  <a:pt x="11212531" y="8106374"/>
                  <a:pt x="10365670" y="8106374"/>
                  <a:pt x="10181570" y="8106374"/>
                </a:cubicBezTo>
                <a:cubicBezTo>
                  <a:pt x="10071110" y="8106374"/>
                  <a:pt x="9850189" y="8106374"/>
                  <a:pt x="9739729" y="8106374"/>
                </a:cubicBezTo>
                <a:cubicBezTo>
                  <a:pt x="9739729" y="8106374"/>
                  <a:pt x="9702909" y="8143201"/>
                  <a:pt x="9702909" y="8143201"/>
                </a:cubicBezTo>
                <a:cubicBezTo>
                  <a:pt x="9666089" y="8180029"/>
                  <a:pt x="9666089" y="8216856"/>
                  <a:pt x="9666089" y="8253683"/>
                </a:cubicBezTo>
                <a:cubicBezTo>
                  <a:pt x="9666089" y="8253683"/>
                  <a:pt x="9666089" y="8216856"/>
                  <a:pt x="9666089" y="8180029"/>
                </a:cubicBezTo>
                <a:cubicBezTo>
                  <a:pt x="9629269" y="8143201"/>
                  <a:pt x="9666089" y="8106374"/>
                  <a:pt x="9666089" y="8069547"/>
                </a:cubicBezTo>
                <a:cubicBezTo>
                  <a:pt x="9629269" y="8032719"/>
                  <a:pt x="9629269" y="7959065"/>
                  <a:pt x="9629269" y="7959065"/>
                </a:cubicBezTo>
                <a:cubicBezTo>
                  <a:pt x="9629269" y="7959065"/>
                  <a:pt x="9629269" y="7959065"/>
                  <a:pt x="9518809" y="8032719"/>
                </a:cubicBezTo>
                <a:cubicBezTo>
                  <a:pt x="9481989" y="8106374"/>
                  <a:pt x="9481989" y="8180029"/>
                  <a:pt x="9445169" y="8253683"/>
                </a:cubicBezTo>
                <a:cubicBezTo>
                  <a:pt x="9445169" y="8216856"/>
                  <a:pt x="9445169" y="8143201"/>
                  <a:pt x="9445169" y="8069547"/>
                </a:cubicBezTo>
                <a:cubicBezTo>
                  <a:pt x="9445169" y="8069547"/>
                  <a:pt x="9445169" y="8069547"/>
                  <a:pt x="9408349" y="7959065"/>
                </a:cubicBezTo>
                <a:cubicBezTo>
                  <a:pt x="9408349" y="7959065"/>
                  <a:pt x="9408349" y="7959065"/>
                  <a:pt x="9297889" y="7995892"/>
                </a:cubicBezTo>
                <a:cubicBezTo>
                  <a:pt x="9261069" y="7995892"/>
                  <a:pt x="9224249" y="8032719"/>
                  <a:pt x="9187429" y="8032719"/>
                </a:cubicBezTo>
                <a:cubicBezTo>
                  <a:pt x="9150609" y="8069547"/>
                  <a:pt x="9113789" y="8106374"/>
                  <a:pt x="9076969" y="8180029"/>
                </a:cubicBezTo>
                <a:cubicBezTo>
                  <a:pt x="9076969" y="8143201"/>
                  <a:pt x="9076969" y="8143201"/>
                  <a:pt x="9113789" y="8106374"/>
                </a:cubicBezTo>
                <a:cubicBezTo>
                  <a:pt x="9095379" y="8106374"/>
                  <a:pt x="9086174" y="8115581"/>
                  <a:pt x="9081572" y="8124788"/>
                </a:cubicBezTo>
                <a:lnTo>
                  <a:pt x="9080200" y="8129098"/>
                </a:lnTo>
                <a:lnTo>
                  <a:pt x="9083297" y="8115581"/>
                </a:lnTo>
                <a:cubicBezTo>
                  <a:pt x="9095379" y="8087960"/>
                  <a:pt x="9122994" y="8060340"/>
                  <a:pt x="9150609" y="8032719"/>
                </a:cubicBezTo>
                <a:cubicBezTo>
                  <a:pt x="9150609" y="8032719"/>
                  <a:pt x="9150609" y="8032719"/>
                  <a:pt x="9113789" y="8032719"/>
                </a:cubicBezTo>
                <a:cubicBezTo>
                  <a:pt x="9113789" y="8032719"/>
                  <a:pt x="9297889" y="7848583"/>
                  <a:pt x="9408349" y="7738101"/>
                </a:cubicBezTo>
                <a:cubicBezTo>
                  <a:pt x="9518809" y="7664447"/>
                  <a:pt x="9739729" y="7443483"/>
                  <a:pt x="10034290" y="7406655"/>
                </a:cubicBezTo>
                <a:cubicBezTo>
                  <a:pt x="10328850" y="7369827"/>
                  <a:pt x="10549770" y="7369827"/>
                  <a:pt x="10623410" y="7296173"/>
                </a:cubicBezTo>
                <a:cubicBezTo>
                  <a:pt x="10697050" y="7185691"/>
                  <a:pt x="10549770" y="6559627"/>
                  <a:pt x="10476130" y="6117699"/>
                </a:cubicBezTo>
                <a:cubicBezTo>
                  <a:pt x="10402490" y="5638943"/>
                  <a:pt x="10623410" y="5491635"/>
                  <a:pt x="10623410" y="5491635"/>
                </a:cubicBezTo>
                <a:cubicBezTo>
                  <a:pt x="10623410" y="5491635"/>
                  <a:pt x="10107930" y="5528461"/>
                  <a:pt x="9776549" y="5528461"/>
                </a:cubicBezTo>
                <a:cubicBezTo>
                  <a:pt x="9445169" y="5528461"/>
                  <a:pt x="9040149" y="5344325"/>
                  <a:pt x="9040149" y="5491635"/>
                </a:cubicBezTo>
                <a:cubicBezTo>
                  <a:pt x="9076969" y="5602117"/>
                  <a:pt x="9518809" y="6522799"/>
                  <a:pt x="9555629" y="6596454"/>
                </a:cubicBezTo>
                <a:cubicBezTo>
                  <a:pt x="9592449" y="6633281"/>
                  <a:pt x="9592449" y="6706936"/>
                  <a:pt x="9445169" y="6964727"/>
                </a:cubicBezTo>
                <a:cubicBezTo>
                  <a:pt x="9334709" y="7185691"/>
                  <a:pt x="9040149" y="7738101"/>
                  <a:pt x="9003329" y="7738101"/>
                </a:cubicBezTo>
                <a:cubicBezTo>
                  <a:pt x="8966509" y="7738101"/>
                  <a:pt x="8414208" y="7811755"/>
                  <a:pt x="8009187" y="7811755"/>
                </a:cubicBezTo>
                <a:cubicBezTo>
                  <a:pt x="7972367" y="7811755"/>
                  <a:pt x="7898727" y="7811755"/>
                  <a:pt x="7898727" y="7811755"/>
                </a:cubicBezTo>
                <a:cubicBezTo>
                  <a:pt x="7861907" y="7811755"/>
                  <a:pt x="7861907" y="7848583"/>
                  <a:pt x="7861907" y="7848583"/>
                </a:cubicBezTo>
                <a:cubicBezTo>
                  <a:pt x="7825087" y="7922237"/>
                  <a:pt x="7861907" y="7995892"/>
                  <a:pt x="7825087" y="8106374"/>
                </a:cubicBezTo>
                <a:cubicBezTo>
                  <a:pt x="7825087" y="8069547"/>
                  <a:pt x="7825087" y="7995892"/>
                  <a:pt x="7825087" y="7959065"/>
                </a:cubicBezTo>
                <a:cubicBezTo>
                  <a:pt x="7788267" y="7959065"/>
                  <a:pt x="7788267" y="7995892"/>
                  <a:pt x="7788267" y="7995892"/>
                </a:cubicBezTo>
                <a:cubicBezTo>
                  <a:pt x="7788267" y="7959065"/>
                  <a:pt x="7788267" y="7922237"/>
                  <a:pt x="7825087" y="7848583"/>
                </a:cubicBezTo>
                <a:cubicBezTo>
                  <a:pt x="7825087" y="7848583"/>
                  <a:pt x="7825087" y="7811755"/>
                  <a:pt x="7825087" y="7811755"/>
                </a:cubicBezTo>
                <a:cubicBezTo>
                  <a:pt x="7640987" y="7811755"/>
                  <a:pt x="7677807" y="7811755"/>
                  <a:pt x="7640987" y="7811755"/>
                </a:cubicBezTo>
                <a:cubicBezTo>
                  <a:pt x="7640987" y="7811755"/>
                  <a:pt x="7567347" y="7885410"/>
                  <a:pt x="7530527" y="7922237"/>
                </a:cubicBezTo>
                <a:cubicBezTo>
                  <a:pt x="7530527" y="7995892"/>
                  <a:pt x="7567347" y="8069547"/>
                  <a:pt x="7567347" y="8106374"/>
                </a:cubicBezTo>
                <a:cubicBezTo>
                  <a:pt x="7567347" y="8106374"/>
                  <a:pt x="7530527" y="8069547"/>
                  <a:pt x="7530527" y="8032719"/>
                </a:cubicBezTo>
                <a:cubicBezTo>
                  <a:pt x="7530527" y="8032719"/>
                  <a:pt x="7530527" y="8069547"/>
                  <a:pt x="7530527" y="8069547"/>
                </a:cubicBezTo>
                <a:cubicBezTo>
                  <a:pt x="7493707" y="8032719"/>
                  <a:pt x="7493707" y="7995892"/>
                  <a:pt x="7493707" y="7922237"/>
                </a:cubicBezTo>
                <a:cubicBezTo>
                  <a:pt x="7493707" y="7922237"/>
                  <a:pt x="7493707" y="7922237"/>
                  <a:pt x="7456888" y="7848583"/>
                </a:cubicBezTo>
                <a:cubicBezTo>
                  <a:pt x="7456888" y="7848583"/>
                  <a:pt x="7456888" y="7848583"/>
                  <a:pt x="7272787" y="7922237"/>
                </a:cubicBezTo>
                <a:cubicBezTo>
                  <a:pt x="7235968" y="7995892"/>
                  <a:pt x="7199148" y="8032719"/>
                  <a:pt x="7199148" y="8106374"/>
                </a:cubicBezTo>
                <a:cubicBezTo>
                  <a:pt x="7199148" y="8106374"/>
                  <a:pt x="7199148" y="8106374"/>
                  <a:pt x="7199148" y="8143201"/>
                </a:cubicBezTo>
                <a:cubicBezTo>
                  <a:pt x="7162328" y="8032719"/>
                  <a:pt x="7199148" y="7959065"/>
                  <a:pt x="7235968" y="7885410"/>
                </a:cubicBezTo>
                <a:cubicBezTo>
                  <a:pt x="7235968" y="7811755"/>
                  <a:pt x="7272787" y="7774929"/>
                  <a:pt x="7309607" y="7701273"/>
                </a:cubicBezTo>
                <a:cubicBezTo>
                  <a:pt x="7346427" y="7590791"/>
                  <a:pt x="7493707" y="7443483"/>
                  <a:pt x="7714627" y="7296173"/>
                </a:cubicBezTo>
                <a:cubicBezTo>
                  <a:pt x="7935547" y="7185691"/>
                  <a:pt x="8193288" y="7222519"/>
                  <a:pt x="8230108" y="7148864"/>
                </a:cubicBezTo>
                <a:cubicBezTo>
                  <a:pt x="8303748" y="7075209"/>
                  <a:pt x="8193288" y="6891073"/>
                  <a:pt x="7825087" y="6596454"/>
                </a:cubicBezTo>
                <a:cubicBezTo>
                  <a:pt x="7420067" y="6301835"/>
                  <a:pt x="7051867" y="5786253"/>
                  <a:pt x="6904587" y="5786253"/>
                </a:cubicBezTo>
                <a:cubicBezTo>
                  <a:pt x="6794127" y="5786253"/>
                  <a:pt x="6757307" y="5896735"/>
                  <a:pt x="6573207" y="6228181"/>
                </a:cubicBezTo>
                <a:cubicBezTo>
                  <a:pt x="6352286" y="6596454"/>
                  <a:pt x="6131367" y="6633281"/>
                  <a:pt x="5652706" y="7112037"/>
                </a:cubicBezTo>
                <a:cubicBezTo>
                  <a:pt x="5137226" y="7590791"/>
                  <a:pt x="4400825" y="7995892"/>
                  <a:pt x="4179904" y="8143201"/>
                </a:cubicBezTo>
                <a:cubicBezTo>
                  <a:pt x="3958984" y="8327338"/>
                  <a:pt x="3738064" y="8290511"/>
                  <a:pt x="3296223" y="8364165"/>
                </a:cubicBezTo>
                <a:cubicBezTo>
                  <a:pt x="3148943" y="8364165"/>
                  <a:pt x="3038483" y="8364165"/>
                  <a:pt x="3001663" y="8327338"/>
                </a:cubicBezTo>
                <a:cubicBezTo>
                  <a:pt x="2964843" y="8400993"/>
                  <a:pt x="2964843" y="8474647"/>
                  <a:pt x="2964843" y="8548302"/>
                </a:cubicBezTo>
                <a:cubicBezTo>
                  <a:pt x="2964843" y="8474647"/>
                  <a:pt x="2928023" y="8400993"/>
                  <a:pt x="2928023" y="8290511"/>
                </a:cubicBezTo>
                <a:cubicBezTo>
                  <a:pt x="2891203" y="8290511"/>
                  <a:pt x="2854383" y="8253683"/>
                  <a:pt x="2780743" y="8253683"/>
                </a:cubicBezTo>
                <a:cubicBezTo>
                  <a:pt x="2707103" y="8290511"/>
                  <a:pt x="2633463" y="8290511"/>
                  <a:pt x="2596643" y="8327338"/>
                </a:cubicBezTo>
                <a:cubicBezTo>
                  <a:pt x="2559823" y="8400993"/>
                  <a:pt x="2523003" y="8474647"/>
                  <a:pt x="2523003" y="8511475"/>
                </a:cubicBezTo>
                <a:cubicBezTo>
                  <a:pt x="2523003" y="8474647"/>
                  <a:pt x="2523003" y="8400993"/>
                  <a:pt x="2523003" y="8327338"/>
                </a:cubicBezTo>
                <a:cubicBezTo>
                  <a:pt x="2486183" y="8290511"/>
                  <a:pt x="2523003" y="8106374"/>
                  <a:pt x="2375723" y="8216856"/>
                </a:cubicBezTo>
                <a:cubicBezTo>
                  <a:pt x="2338903" y="8216856"/>
                  <a:pt x="2302083" y="8253683"/>
                  <a:pt x="2265263" y="8290511"/>
                </a:cubicBezTo>
                <a:cubicBezTo>
                  <a:pt x="2228443" y="8364165"/>
                  <a:pt x="2228443" y="8474647"/>
                  <a:pt x="2154802" y="8511475"/>
                </a:cubicBezTo>
                <a:cubicBezTo>
                  <a:pt x="2154802" y="8474647"/>
                  <a:pt x="2154802" y="8437820"/>
                  <a:pt x="2191622" y="8400993"/>
                </a:cubicBezTo>
                <a:cubicBezTo>
                  <a:pt x="2191622" y="8364165"/>
                  <a:pt x="2191622" y="8364165"/>
                  <a:pt x="2191622" y="8327338"/>
                </a:cubicBezTo>
                <a:cubicBezTo>
                  <a:pt x="2191622" y="8327338"/>
                  <a:pt x="2154802" y="8327338"/>
                  <a:pt x="2154802" y="8290511"/>
                </a:cubicBezTo>
                <a:cubicBezTo>
                  <a:pt x="2154802" y="8216856"/>
                  <a:pt x="2302083" y="8106374"/>
                  <a:pt x="2228443" y="8106374"/>
                </a:cubicBezTo>
                <a:cubicBezTo>
                  <a:pt x="2191622" y="8106374"/>
                  <a:pt x="2154802" y="8143201"/>
                  <a:pt x="2081162" y="8143201"/>
                </a:cubicBezTo>
                <a:cubicBezTo>
                  <a:pt x="2044342" y="8216856"/>
                  <a:pt x="1970702" y="8290511"/>
                  <a:pt x="1933882" y="8327338"/>
                </a:cubicBezTo>
                <a:cubicBezTo>
                  <a:pt x="1933882" y="8327338"/>
                  <a:pt x="1970702" y="8290511"/>
                  <a:pt x="1970702" y="8253683"/>
                </a:cubicBezTo>
                <a:cubicBezTo>
                  <a:pt x="1970702" y="8216856"/>
                  <a:pt x="2007522" y="8180029"/>
                  <a:pt x="2007522" y="8180029"/>
                </a:cubicBezTo>
                <a:cubicBezTo>
                  <a:pt x="2007522" y="8143201"/>
                  <a:pt x="2007522" y="8143201"/>
                  <a:pt x="2044342" y="8106374"/>
                </a:cubicBezTo>
                <a:cubicBezTo>
                  <a:pt x="2154802" y="7995892"/>
                  <a:pt x="2486183" y="7664447"/>
                  <a:pt x="2559823" y="7590791"/>
                </a:cubicBezTo>
                <a:cubicBezTo>
                  <a:pt x="2670283" y="7480309"/>
                  <a:pt x="3075303" y="7590791"/>
                  <a:pt x="3222583" y="7590791"/>
                </a:cubicBezTo>
                <a:cubicBezTo>
                  <a:pt x="3333044" y="7553965"/>
                  <a:pt x="3369864" y="7480309"/>
                  <a:pt x="3517144" y="7222519"/>
                </a:cubicBezTo>
                <a:cubicBezTo>
                  <a:pt x="3627604" y="6964727"/>
                  <a:pt x="4032625" y="6522799"/>
                  <a:pt x="4253544" y="6265008"/>
                </a:cubicBezTo>
                <a:cubicBezTo>
                  <a:pt x="4364005" y="6154526"/>
                  <a:pt x="4474465" y="5859907"/>
                  <a:pt x="4584925" y="5528461"/>
                </a:cubicBezTo>
                <a:cubicBezTo>
                  <a:pt x="4548105" y="5565289"/>
                  <a:pt x="4548105" y="5602117"/>
                  <a:pt x="4511285" y="5638943"/>
                </a:cubicBezTo>
                <a:cubicBezTo>
                  <a:pt x="4511285" y="5528461"/>
                  <a:pt x="4584925" y="5417979"/>
                  <a:pt x="4658565" y="5307498"/>
                </a:cubicBezTo>
                <a:cubicBezTo>
                  <a:pt x="4658565" y="5307498"/>
                  <a:pt x="4658565" y="5270671"/>
                  <a:pt x="4658565" y="5270671"/>
                </a:cubicBezTo>
                <a:cubicBezTo>
                  <a:pt x="4621745" y="5344325"/>
                  <a:pt x="4584925" y="5381153"/>
                  <a:pt x="4548105" y="5454807"/>
                </a:cubicBezTo>
                <a:cubicBezTo>
                  <a:pt x="4584925" y="5381153"/>
                  <a:pt x="4621745" y="5307498"/>
                  <a:pt x="4658565" y="5233843"/>
                </a:cubicBezTo>
                <a:cubicBezTo>
                  <a:pt x="4732205" y="4939225"/>
                  <a:pt x="4769025" y="4681433"/>
                  <a:pt x="4769025" y="4607779"/>
                </a:cubicBezTo>
                <a:cubicBezTo>
                  <a:pt x="4704590" y="4446659"/>
                  <a:pt x="4499203" y="4539303"/>
                  <a:pt x="4152865" y="4688338"/>
                </a:cubicBezTo>
                <a:lnTo>
                  <a:pt x="4046846" y="4733395"/>
                </a:lnTo>
                <a:lnTo>
                  <a:pt x="4045281" y="4733797"/>
                </a:lnTo>
                <a:cubicBezTo>
                  <a:pt x="4030323" y="4738976"/>
                  <a:pt x="4014215" y="4745881"/>
                  <a:pt x="3995804" y="4755088"/>
                </a:cubicBezTo>
                <a:lnTo>
                  <a:pt x="4046846" y="4733395"/>
                </a:lnTo>
                <a:lnTo>
                  <a:pt x="4087855" y="4722864"/>
                </a:lnTo>
                <a:cubicBezTo>
                  <a:pt x="4115470" y="4718261"/>
                  <a:pt x="4143084" y="4718261"/>
                  <a:pt x="4179904" y="4718261"/>
                </a:cubicBezTo>
                <a:cubicBezTo>
                  <a:pt x="4032625" y="4791915"/>
                  <a:pt x="3848524" y="4828743"/>
                  <a:pt x="3664424" y="4902397"/>
                </a:cubicBezTo>
                <a:cubicBezTo>
                  <a:pt x="3774884" y="4902397"/>
                  <a:pt x="3848524" y="4865570"/>
                  <a:pt x="3922164" y="4865570"/>
                </a:cubicBezTo>
                <a:cubicBezTo>
                  <a:pt x="3811705" y="4902397"/>
                  <a:pt x="3701244" y="4902397"/>
                  <a:pt x="3627604" y="4939225"/>
                </a:cubicBezTo>
                <a:cubicBezTo>
                  <a:pt x="3553964" y="4939225"/>
                  <a:pt x="3517144" y="4976052"/>
                  <a:pt x="3443504" y="4976052"/>
                </a:cubicBezTo>
                <a:cubicBezTo>
                  <a:pt x="3185763" y="5086534"/>
                  <a:pt x="3038483" y="5197016"/>
                  <a:pt x="2891203" y="5307498"/>
                </a:cubicBezTo>
                <a:cubicBezTo>
                  <a:pt x="2780743" y="5381153"/>
                  <a:pt x="2707103" y="5454807"/>
                  <a:pt x="2670283" y="5491635"/>
                </a:cubicBezTo>
                <a:cubicBezTo>
                  <a:pt x="2633463" y="5491635"/>
                  <a:pt x="2633463" y="5491635"/>
                  <a:pt x="2633463" y="5491635"/>
                </a:cubicBezTo>
                <a:cubicBezTo>
                  <a:pt x="2633463" y="5491635"/>
                  <a:pt x="2633463" y="5528461"/>
                  <a:pt x="2633463" y="5528461"/>
                </a:cubicBezTo>
                <a:cubicBezTo>
                  <a:pt x="2633463" y="5528461"/>
                  <a:pt x="2633463" y="5565289"/>
                  <a:pt x="2670283" y="5565289"/>
                </a:cubicBezTo>
                <a:cubicBezTo>
                  <a:pt x="2633463" y="5565289"/>
                  <a:pt x="2596643" y="5565289"/>
                  <a:pt x="2596643" y="5565289"/>
                </a:cubicBezTo>
                <a:cubicBezTo>
                  <a:pt x="2596643" y="5602117"/>
                  <a:pt x="2633463" y="5602117"/>
                  <a:pt x="2633463" y="5638943"/>
                </a:cubicBezTo>
                <a:cubicBezTo>
                  <a:pt x="2633463" y="5638943"/>
                  <a:pt x="2596643" y="5602117"/>
                  <a:pt x="2596643" y="5602117"/>
                </a:cubicBezTo>
                <a:cubicBezTo>
                  <a:pt x="2596643" y="5602117"/>
                  <a:pt x="2596643" y="5638943"/>
                  <a:pt x="2596643" y="5638943"/>
                </a:cubicBezTo>
                <a:cubicBezTo>
                  <a:pt x="2633463" y="5675771"/>
                  <a:pt x="2670283" y="5712599"/>
                  <a:pt x="2707103" y="5749425"/>
                </a:cubicBezTo>
                <a:cubicBezTo>
                  <a:pt x="2633463" y="5712599"/>
                  <a:pt x="2596643" y="5675771"/>
                  <a:pt x="2559823" y="5638943"/>
                </a:cubicBezTo>
                <a:cubicBezTo>
                  <a:pt x="2523003" y="5638943"/>
                  <a:pt x="2449363" y="5638943"/>
                  <a:pt x="2412543" y="5565289"/>
                </a:cubicBezTo>
                <a:cubicBezTo>
                  <a:pt x="2302083" y="5417979"/>
                  <a:pt x="2117982" y="5417979"/>
                  <a:pt x="1860242" y="5528461"/>
                </a:cubicBezTo>
                <a:cubicBezTo>
                  <a:pt x="1639322" y="5638943"/>
                  <a:pt x="1307942" y="5786253"/>
                  <a:pt x="1123841" y="5749425"/>
                </a:cubicBezTo>
                <a:cubicBezTo>
                  <a:pt x="976561" y="5675771"/>
                  <a:pt x="939741" y="5638943"/>
                  <a:pt x="939741" y="5528461"/>
                </a:cubicBezTo>
                <a:cubicBezTo>
                  <a:pt x="939741" y="5528461"/>
                  <a:pt x="902921" y="5491635"/>
                  <a:pt x="902921" y="5454807"/>
                </a:cubicBezTo>
                <a:cubicBezTo>
                  <a:pt x="976561" y="5491635"/>
                  <a:pt x="976561" y="5417979"/>
                  <a:pt x="1013381" y="5381153"/>
                </a:cubicBezTo>
                <a:cubicBezTo>
                  <a:pt x="1123841" y="5197016"/>
                  <a:pt x="1344762" y="4902397"/>
                  <a:pt x="1234302" y="4902397"/>
                </a:cubicBezTo>
                <a:cubicBezTo>
                  <a:pt x="1123841" y="4865570"/>
                  <a:pt x="902921" y="5049707"/>
                  <a:pt x="755641" y="5160189"/>
                </a:cubicBezTo>
                <a:cubicBezTo>
                  <a:pt x="718821" y="5160189"/>
                  <a:pt x="718821" y="5197016"/>
                  <a:pt x="718821" y="5197016"/>
                </a:cubicBezTo>
                <a:cubicBezTo>
                  <a:pt x="718821" y="5197016"/>
                  <a:pt x="682001" y="5197016"/>
                  <a:pt x="682001" y="5197016"/>
                </a:cubicBezTo>
                <a:cubicBezTo>
                  <a:pt x="682001" y="5233843"/>
                  <a:pt x="682001" y="5233843"/>
                  <a:pt x="718821" y="5270671"/>
                </a:cubicBezTo>
                <a:cubicBezTo>
                  <a:pt x="682001" y="5233843"/>
                  <a:pt x="645181" y="5233843"/>
                  <a:pt x="608361" y="5197016"/>
                </a:cubicBezTo>
                <a:cubicBezTo>
                  <a:pt x="461081" y="5197016"/>
                  <a:pt x="313801" y="5086534"/>
                  <a:pt x="166521" y="4976052"/>
                </a:cubicBezTo>
                <a:cubicBezTo>
                  <a:pt x="-17580" y="4828743"/>
                  <a:pt x="-17580" y="4755088"/>
                  <a:pt x="19240" y="4718261"/>
                </a:cubicBezTo>
                <a:cubicBezTo>
                  <a:pt x="56060" y="4681433"/>
                  <a:pt x="240161" y="4460469"/>
                  <a:pt x="534721" y="4165851"/>
                </a:cubicBezTo>
                <a:cubicBezTo>
                  <a:pt x="829281" y="3871232"/>
                  <a:pt x="829281" y="3760750"/>
                  <a:pt x="682001" y="3539787"/>
                </a:cubicBezTo>
                <a:cubicBezTo>
                  <a:pt x="571541" y="3355650"/>
                  <a:pt x="755641" y="3392477"/>
                  <a:pt x="866101" y="3134686"/>
                </a:cubicBezTo>
                <a:cubicBezTo>
                  <a:pt x="976561" y="2876895"/>
                  <a:pt x="1307942" y="2582276"/>
                  <a:pt x="1307942" y="2582276"/>
                </a:cubicBezTo>
                <a:cubicBezTo>
                  <a:pt x="1307942" y="2582276"/>
                  <a:pt x="1234302" y="2508622"/>
                  <a:pt x="1234302" y="2361312"/>
                </a:cubicBezTo>
                <a:cubicBezTo>
                  <a:pt x="1234302" y="2214003"/>
                  <a:pt x="1455222" y="1956212"/>
                  <a:pt x="1565682" y="1956212"/>
                </a:cubicBezTo>
                <a:cubicBezTo>
                  <a:pt x="1712962" y="1956212"/>
                  <a:pt x="1786602" y="2103521"/>
                  <a:pt x="2007522" y="2103521"/>
                </a:cubicBezTo>
                <a:cubicBezTo>
                  <a:pt x="2228443" y="2103521"/>
                  <a:pt x="2191622" y="1845730"/>
                  <a:pt x="2375723" y="1698421"/>
                </a:cubicBezTo>
                <a:cubicBezTo>
                  <a:pt x="2559823" y="1587939"/>
                  <a:pt x="2596643" y="1845730"/>
                  <a:pt x="2743923" y="1845730"/>
                </a:cubicBezTo>
                <a:cubicBezTo>
                  <a:pt x="2854383" y="1845730"/>
                  <a:pt x="3001663" y="1698421"/>
                  <a:pt x="3517144" y="1293320"/>
                </a:cubicBezTo>
                <a:cubicBezTo>
                  <a:pt x="3517144" y="1293320"/>
                  <a:pt x="3553964" y="1293320"/>
                  <a:pt x="3553964" y="1293320"/>
                </a:cubicBezTo>
                <a:cubicBezTo>
                  <a:pt x="3627604" y="1146011"/>
                  <a:pt x="3811705" y="998701"/>
                  <a:pt x="3922164" y="925047"/>
                </a:cubicBezTo>
                <a:cubicBezTo>
                  <a:pt x="3885344" y="961874"/>
                  <a:pt x="3848524" y="1035529"/>
                  <a:pt x="3811705" y="1072356"/>
                </a:cubicBezTo>
                <a:cubicBezTo>
                  <a:pt x="3848524" y="1072356"/>
                  <a:pt x="3848524" y="1072356"/>
                  <a:pt x="3848524" y="1072356"/>
                </a:cubicBezTo>
                <a:cubicBezTo>
                  <a:pt x="3958984" y="998701"/>
                  <a:pt x="4069445" y="888219"/>
                  <a:pt x="4143085" y="888219"/>
                </a:cubicBezTo>
                <a:cubicBezTo>
                  <a:pt x="4216724" y="814565"/>
                  <a:pt x="4327184" y="740910"/>
                  <a:pt x="4400825" y="704083"/>
                </a:cubicBezTo>
                <a:cubicBezTo>
                  <a:pt x="4400825" y="704083"/>
                  <a:pt x="4400825" y="713290"/>
                  <a:pt x="4396222" y="722497"/>
                </a:cubicBezTo>
                <a:lnTo>
                  <a:pt x="4392064" y="727312"/>
                </a:lnTo>
                <a:lnTo>
                  <a:pt x="4364005" y="740910"/>
                </a:lnTo>
                <a:cubicBezTo>
                  <a:pt x="4373210" y="740910"/>
                  <a:pt x="4380113" y="738609"/>
                  <a:pt x="4385291" y="735156"/>
                </a:cubicBezTo>
                <a:lnTo>
                  <a:pt x="4392064" y="727312"/>
                </a:lnTo>
                <a:lnTo>
                  <a:pt x="4810447" y="524550"/>
                </a:lnTo>
                <a:cubicBezTo>
                  <a:pt x="4962330" y="455499"/>
                  <a:pt x="5118815" y="391051"/>
                  <a:pt x="5284505" y="335810"/>
                </a:cubicBezTo>
                <a:cubicBezTo>
                  <a:pt x="5468606" y="225328"/>
                  <a:pt x="5726346" y="151673"/>
                  <a:pt x="5910446" y="114846"/>
                </a:cubicBezTo>
                <a:cubicBezTo>
                  <a:pt x="5836806" y="151673"/>
                  <a:pt x="5763166" y="188500"/>
                  <a:pt x="5689526" y="225328"/>
                </a:cubicBezTo>
                <a:cubicBezTo>
                  <a:pt x="5947266" y="114846"/>
                  <a:pt x="6205007" y="78018"/>
                  <a:pt x="6499567" y="41191"/>
                </a:cubicBezTo>
                <a:cubicBezTo>
                  <a:pt x="6669859" y="13571"/>
                  <a:pt x="6811961" y="911"/>
                  <a:pt x="6932777" y="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997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70037" y="4114800"/>
            <a:ext cx="20879272" cy="5062126"/>
          </a:xfrm>
          <a:custGeom>
            <a:avLst/>
            <a:gdLst>
              <a:gd name="connsiteX0" fmla="*/ 148811 w 20879272"/>
              <a:gd name="connsiteY0" fmla="*/ 1435536 h 5062126"/>
              <a:gd name="connsiteX1" fmla="*/ 151224 w 20879272"/>
              <a:gd name="connsiteY1" fmla="*/ 1437076 h 5062126"/>
              <a:gd name="connsiteX2" fmla="*/ 113418 w 20879272"/>
              <a:gd name="connsiteY2" fmla="*/ 1437076 h 5062126"/>
              <a:gd name="connsiteX3" fmla="*/ 11152712 w 20879272"/>
              <a:gd name="connsiteY3" fmla="*/ 0 h 5062126"/>
              <a:gd name="connsiteX4" fmla="*/ 11833217 w 20879272"/>
              <a:gd name="connsiteY4" fmla="*/ 113454 h 5062126"/>
              <a:gd name="connsiteX5" fmla="*/ 13307643 w 20879272"/>
              <a:gd name="connsiteY5" fmla="*/ 378178 h 5062126"/>
              <a:gd name="connsiteX6" fmla="*/ 13799119 w 20879272"/>
              <a:gd name="connsiteY6" fmla="*/ 415996 h 5062126"/>
              <a:gd name="connsiteX7" fmla="*/ 13874730 w 20879272"/>
              <a:gd name="connsiteY7" fmla="*/ 415996 h 5062126"/>
              <a:gd name="connsiteX8" fmla="*/ 14404012 w 20879272"/>
              <a:gd name="connsiteY8" fmla="*/ 453814 h 5062126"/>
              <a:gd name="connsiteX9" fmla="*/ 14819876 w 20879272"/>
              <a:gd name="connsiteY9" fmla="*/ 567267 h 5062126"/>
              <a:gd name="connsiteX10" fmla="*/ 14933293 w 20879272"/>
              <a:gd name="connsiteY10" fmla="*/ 680720 h 5062126"/>
              <a:gd name="connsiteX11" fmla="*/ 15008905 w 20879272"/>
              <a:gd name="connsiteY11" fmla="*/ 680720 h 5062126"/>
              <a:gd name="connsiteX12" fmla="*/ 15122322 w 20879272"/>
              <a:gd name="connsiteY12" fmla="*/ 680720 h 5062126"/>
              <a:gd name="connsiteX13" fmla="*/ 15197934 w 20879272"/>
              <a:gd name="connsiteY13" fmla="*/ 642902 h 5062126"/>
              <a:gd name="connsiteX14" fmla="*/ 15613797 w 20879272"/>
              <a:gd name="connsiteY14" fmla="*/ 680720 h 5062126"/>
              <a:gd name="connsiteX15" fmla="*/ 15840631 w 20879272"/>
              <a:gd name="connsiteY15" fmla="*/ 718538 h 5062126"/>
              <a:gd name="connsiteX16" fmla="*/ 16710168 w 20879272"/>
              <a:gd name="connsiteY16" fmla="*/ 642902 h 5062126"/>
              <a:gd name="connsiteX17" fmla="*/ 17390672 w 20879272"/>
              <a:gd name="connsiteY17" fmla="*/ 642902 h 5062126"/>
              <a:gd name="connsiteX18" fmla="*/ 17504088 w 20879272"/>
              <a:gd name="connsiteY18" fmla="*/ 680720 h 5062126"/>
              <a:gd name="connsiteX19" fmla="*/ 17466284 w 20879272"/>
              <a:gd name="connsiteY19" fmla="*/ 718538 h 5062126"/>
              <a:gd name="connsiteX20" fmla="*/ 17919952 w 20879272"/>
              <a:gd name="connsiteY20" fmla="*/ 945445 h 5062126"/>
              <a:gd name="connsiteX21" fmla="*/ 18411428 w 20879272"/>
              <a:gd name="connsiteY21" fmla="*/ 1172351 h 5062126"/>
              <a:gd name="connsiteX22" fmla="*/ 18600456 w 20879272"/>
              <a:gd name="connsiteY22" fmla="*/ 1285805 h 5062126"/>
              <a:gd name="connsiteX23" fmla="*/ 18789488 w 20879272"/>
              <a:gd name="connsiteY23" fmla="*/ 1361440 h 5062126"/>
              <a:gd name="connsiteX24" fmla="*/ 18865096 w 20879272"/>
              <a:gd name="connsiteY24" fmla="*/ 1437076 h 5062126"/>
              <a:gd name="connsiteX25" fmla="*/ 19432184 w 20879272"/>
              <a:gd name="connsiteY25" fmla="*/ 1474894 h 5062126"/>
              <a:gd name="connsiteX26" fmla="*/ 20074884 w 20879272"/>
              <a:gd name="connsiteY26" fmla="*/ 1815254 h 5062126"/>
              <a:gd name="connsiteX27" fmla="*/ 19999272 w 20879272"/>
              <a:gd name="connsiteY27" fmla="*/ 1928707 h 5062126"/>
              <a:gd name="connsiteX28" fmla="*/ 19696824 w 20879272"/>
              <a:gd name="connsiteY28" fmla="*/ 2042160 h 5062126"/>
              <a:gd name="connsiteX29" fmla="*/ 19167544 w 20879272"/>
              <a:gd name="connsiteY29" fmla="*/ 2042160 h 5062126"/>
              <a:gd name="connsiteX30" fmla="*/ 19091932 w 20879272"/>
              <a:gd name="connsiteY30" fmla="*/ 2042160 h 5062126"/>
              <a:gd name="connsiteX31" fmla="*/ 18600456 w 20879272"/>
              <a:gd name="connsiteY31" fmla="*/ 2193431 h 5062126"/>
              <a:gd name="connsiteX32" fmla="*/ 18940708 w 20879272"/>
              <a:gd name="connsiteY32" fmla="*/ 2117796 h 5062126"/>
              <a:gd name="connsiteX33" fmla="*/ 19054128 w 20879272"/>
              <a:gd name="connsiteY33" fmla="*/ 2193431 h 5062126"/>
              <a:gd name="connsiteX34" fmla="*/ 19205348 w 20879272"/>
              <a:gd name="connsiteY34" fmla="*/ 2306885 h 5062126"/>
              <a:gd name="connsiteX35" fmla="*/ 19432184 w 20879272"/>
              <a:gd name="connsiteY35" fmla="*/ 2269067 h 5062126"/>
              <a:gd name="connsiteX36" fmla="*/ 19621212 w 20879272"/>
              <a:gd name="connsiteY36" fmla="*/ 2269067 h 5062126"/>
              <a:gd name="connsiteX37" fmla="*/ 19885856 w 20879272"/>
              <a:gd name="connsiteY37" fmla="*/ 2155613 h 5062126"/>
              <a:gd name="connsiteX38" fmla="*/ 20452940 w 20879272"/>
              <a:gd name="connsiteY38" fmla="*/ 2079978 h 5062126"/>
              <a:gd name="connsiteX39" fmla="*/ 20641972 w 20879272"/>
              <a:gd name="connsiteY39" fmla="*/ 2079978 h 5062126"/>
              <a:gd name="connsiteX40" fmla="*/ 20755388 w 20879272"/>
              <a:gd name="connsiteY40" fmla="*/ 2306885 h 5062126"/>
              <a:gd name="connsiteX41" fmla="*/ 20717584 w 20879272"/>
              <a:gd name="connsiteY41" fmla="*/ 2382520 h 5062126"/>
              <a:gd name="connsiteX42" fmla="*/ 20566360 w 20879272"/>
              <a:gd name="connsiteY42" fmla="*/ 2533791 h 5062126"/>
              <a:gd name="connsiteX43" fmla="*/ 20604164 w 20879272"/>
              <a:gd name="connsiteY43" fmla="*/ 2685062 h 5062126"/>
              <a:gd name="connsiteX44" fmla="*/ 20717584 w 20879272"/>
              <a:gd name="connsiteY44" fmla="*/ 2798516 h 5062126"/>
              <a:gd name="connsiteX45" fmla="*/ 20641972 w 20879272"/>
              <a:gd name="connsiteY45" fmla="*/ 2987605 h 5062126"/>
              <a:gd name="connsiteX46" fmla="*/ 20339524 w 20879272"/>
              <a:gd name="connsiteY46" fmla="*/ 3101058 h 5062126"/>
              <a:gd name="connsiteX47" fmla="*/ 19696824 w 20879272"/>
              <a:gd name="connsiteY47" fmla="*/ 3138876 h 5062126"/>
              <a:gd name="connsiteX48" fmla="*/ 19432184 w 20879272"/>
              <a:gd name="connsiteY48" fmla="*/ 3214511 h 5062126"/>
              <a:gd name="connsiteX49" fmla="*/ 19545604 w 20879272"/>
              <a:gd name="connsiteY49" fmla="*/ 3290147 h 5062126"/>
              <a:gd name="connsiteX50" fmla="*/ 19621212 w 20879272"/>
              <a:gd name="connsiteY50" fmla="*/ 3327965 h 5062126"/>
              <a:gd name="connsiteX51" fmla="*/ 19621212 w 20879272"/>
              <a:gd name="connsiteY51" fmla="*/ 3365782 h 5062126"/>
              <a:gd name="connsiteX52" fmla="*/ 19810244 w 20879272"/>
              <a:gd name="connsiteY52" fmla="*/ 3479236 h 5062126"/>
              <a:gd name="connsiteX53" fmla="*/ 20074884 w 20879272"/>
              <a:gd name="connsiteY53" fmla="*/ 3554871 h 5062126"/>
              <a:gd name="connsiteX54" fmla="*/ 20339524 w 20879272"/>
              <a:gd name="connsiteY54" fmla="*/ 3630507 h 5062126"/>
              <a:gd name="connsiteX55" fmla="*/ 20415136 w 20879272"/>
              <a:gd name="connsiteY55" fmla="*/ 3706142 h 5062126"/>
              <a:gd name="connsiteX56" fmla="*/ 20339524 w 20879272"/>
              <a:gd name="connsiteY56" fmla="*/ 3819596 h 5062126"/>
              <a:gd name="connsiteX57" fmla="*/ 20037076 w 20879272"/>
              <a:gd name="connsiteY57" fmla="*/ 4046502 h 5062126"/>
              <a:gd name="connsiteX58" fmla="*/ 19583408 w 20879272"/>
              <a:gd name="connsiteY58" fmla="*/ 4159956 h 5062126"/>
              <a:gd name="connsiteX59" fmla="*/ 19469992 w 20879272"/>
              <a:gd name="connsiteY59" fmla="*/ 4122138 h 5062126"/>
              <a:gd name="connsiteX60" fmla="*/ 19318768 w 20879272"/>
              <a:gd name="connsiteY60" fmla="*/ 4122138 h 5062126"/>
              <a:gd name="connsiteX61" fmla="*/ 18940708 w 20879272"/>
              <a:gd name="connsiteY61" fmla="*/ 4159956 h 5062126"/>
              <a:gd name="connsiteX62" fmla="*/ 18335816 w 20879272"/>
              <a:gd name="connsiteY62" fmla="*/ 4197774 h 5062126"/>
              <a:gd name="connsiteX63" fmla="*/ 18373624 w 20879272"/>
              <a:gd name="connsiteY63" fmla="*/ 4197774 h 5062126"/>
              <a:gd name="connsiteX64" fmla="*/ 17806536 w 20879272"/>
              <a:gd name="connsiteY64" fmla="*/ 4235591 h 5062126"/>
              <a:gd name="connsiteX65" fmla="*/ 17579700 w 20879272"/>
              <a:gd name="connsiteY65" fmla="*/ 4273409 h 5062126"/>
              <a:gd name="connsiteX66" fmla="*/ 17957760 w 20879272"/>
              <a:gd name="connsiteY66" fmla="*/ 4386862 h 5062126"/>
              <a:gd name="connsiteX67" fmla="*/ 18373624 w 20879272"/>
              <a:gd name="connsiteY67" fmla="*/ 4500316 h 5062126"/>
              <a:gd name="connsiteX68" fmla="*/ 18487040 w 20879272"/>
              <a:gd name="connsiteY68" fmla="*/ 4575951 h 5062126"/>
              <a:gd name="connsiteX69" fmla="*/ 18222400 w 20879272"/>
              <a:gd name="connsiteY69" fmla="*/ 4575951 h 5062126"/>
              <a:gd name="connsiteX70" fmla="*/ 17995564 w 20879272"/>
              <a:gd name="connsiteY70" fmla="*/ 4575951 h 5062126"/>
              <a:gd name="connsiteX71" fmla="*/ 17012612 w 20879272"/>
              <a:gd name="connsiteY71" fmla="*/ 4538134 h 5062126"/>
              <a:gd name="connsiteX72" fmla="*/ 16672360 w 20879272"/>
              <a:gd name="connsiteY72" fmla="*/ 4689404 h 5062126"/>
              <a:gd name="connsiteX73" fmla="*/ 16710168 w 20879272"/>
              <a:gd name="connsiteY73" fmla="*/ 4727222 h 5062126"/>
              <a:gd name="connsiteX74" fmla="*/ 16785780 w 20879272"/>
              <a:gd name="connsiteY74" fmla="*/ 4765040 h 5062126"/>
              <a:gd name="connsiteX75" fmla="*/ 16937000 w 20879272"/>
              <a:gd name="connsiteY75" fmla="*/ 4840676 h 5062126"/>
              <a:gd name="connsiteX76" fmla="*/ 16823584 w 20879272"/>
              <a:gd name="connsiteY76" fmla="*/ 4991946 h 5062126"/>
              <a:gd name="connsiteX77" fmla="*/ 16180885 w 20879272"/>
              <a:gd name="connsiteY77" fmla="*/ 5029764 h 5062126"/>
              <a:gd name="connsiteX78" fmla="*/ 15538187 w 20879272"/>
              <a:gd name="connsiteY78" fmla="*/ 4991946 h 5062126"/>
              <a:gd name="connsiteX79" fmla="*/ 15386963 w 20879272"/>
              <a:gd name="connsiteY79" fmla="*/ 4991946 h 5062126"/>
              <a:gd name="connsiteX80" fmla="*/ 15311351 w 20879272"/>
              <a:gd name="connsiteY80" fmla="*/ 4991946 h 5062126"/>
              <a:gd name="connsiteX81" fmla="*/ 15160128 w 20879272"/>
              <a:gd name="connsiteY81" fmla="*/ 4991946 h 5062126"/>
              <a:gd name="connsiteX82" fmla="*/ 15122322 w 20879272"/>
              <a:gd name="connsiteY82" fmla="*/ 4954129 h 5062126"/>
              <a:gd name="connsiteX83" fmla="*/ 15122322 w 20879272"/>
              <a:gd name="connsiteY83" fmla="*/ 4991946 h 5062126"/>
              <a:gd name="connsiteX84" fmla="*/ 14593041 w 20879272"/>
              <a:gd name="connsiteY84" fmla="*/ 4991946 h 5062126"/>
              <a:gd name="connsiteX85" fmla="*/ 14366206 w 20879272"/>
              <a:gd name="connsiteY85" fmla="*/ 4991946 h 5062126"/>
              <a:gd name="connsiteX86" fmla="*/ 13610090 w 20879272"/>
              <a:gd name="connsiteY86" fmla="*/ 4954129 h 5062126"/>
              <a:gd name="connsiteX87" fmla="*/ 12967391 w 20879272"/>
              <a:gd name="connsiteY87" fmla="*/ 4878494 h 5062126"/>
              <a:gd name="connsiteX88" fmla="*/ 12475916 w 20879272"/>
              <a:gd name="connsiteY88" fmla="*/ 4765040 h 5062126"/>
              <a:gd name="connsiteX89" fmla="*/ 12400304 w 20879272"/>
              <a:gd name="connsiteY89" fmla="*/ 4727222 h 5062126"/>
              <a:gd name="connsiteX90" fmla="*/ 11719800 w 20879272"/>
              <a:gd name="connsiteY90" fmla="*/ 4802858 h 5062126"/>
              <a:gd name="connsiteX91" fmla="*/ 11681994 w 20879272"/>
              <a:gd name="connsiteY91" fmla="*/ 4802858 h 5062126"/>
              <a:gd name="connsiteX92" fmla="*/ 11303936 w 20879272"/>
              <a:gd name="connsiteY92" fmla="*/ 4802858 h 5062126"/>
              <a:gd name="connsiteX93" fmla="*/ 10661237 w 20879272"/>
              <a:gd name="connsiteY93" fmla="*/ 4765040 h 5062126"/>
              <a:gd name="connsiteX94" fmla="*/ 9716092 w 20879272"/>
              <a:gd name="connsiteY94" fmla="*/ 4727222 h 5062126"/>
              <a:gd name="connsiteX95" fmla="*/ 9640480 w 20879272"/>
              <a:gd name="connsiteY95" fmla="*/ 4727222 h 5062126"/>
              <a:gd name="connsiteX96" fmla="*/ 9224616 w 20879272"/>
              <a:gd name="connsiteY96" fmla="*/ 4765040 h 5062126"/>
              <a:gd name="connsiteX97" fmla="*/ 8808753 w 20879272"/>
              <a:gd name="connsiteY97" fmla="*/ 4765040 h 5062126"/>
              <a:gd name="connsiteX98" fmla="*/ 8770947 w 20879272"/>
              <a:gd name="connsiteY98" fmla="*/ 4765040 h 5062126"/>
              <a:gd name="connsiteX99" fmla="*/ 7977025 w 20879272"/>
              <a:gd name="connsiteY99" fmla="*/ 4802858 h 5062126"/>
              <a:gd name="connsiteX100" fmla="*/ 7825801 w 20879272"/>
              <a:gd name="connsiteY100" fmla="*/ 4727222 h 5062126"/>
              <a:gd name="connsiteX101" fmla="*/ 8014831 w 20879272"/>
              <a:gd name="connsiteY101" fmla="*/ 4500316 h 5062126"/>
              <a:gd name="connsiteX102" fmla="*/ 7636773 w 20879272"/>
              <a:gd name="connsiteY102" fmla="*/ 4386862 h 5062126"/>
              <a:gd name="connsiteX103" fmla="*/ 7523355 w 20879272"/>
              <a:gd name="connsiteY103" fmla="*/ 4386862 h 5062126"/>
              <a:gd name="connsiteX104" fmla="*/ 7145297 w 20879272"/>
              <a:gd name="connsiteY104" fmla="*/ 4424680 h 5062126"/>
              <a:gd name="connsiteX105" fmla="*/ 7069685 w 20879272"/>
              <a:gd name="connsiteY105" fmla="*/ 4311226 h 5062126"/>
              <a:gd name="connsiteX106" fmla="*/ 7220909 w 20879272"/>
              <a:gd name="connsiteY106" fmla="*/ 4197774 h 5062126"/>
              <a:gd name="connsiteX107" fmla="*/ 7296521 w 20879272"/>
              <a:gd name="connsiteY107" fmla="*/ 4159956 h 5062126"/>
              <a:gd name="connsiteX108" fmla="*/ 7069685 w 20879272"/>
              <a:gd name="connsiteY108" fmla="*/ 4084320 h 5062126"/>
              <a:gd name="connsiteX109" fmla="*/ 7031879 w 20879272"/>
              <a:gd name="connsiteY109" fmla="*/ 4046502 h 5062126"/>
              <a:gd name="connsiteX110" fmla="*/ 7069685 w 20879272"/>
              <a:gd name="connsiteY110" fmla="*/ 4084320 h 5062126"/>
              <a:gd name="connsiteX111" fmla="*/ 6653822 w 20879272"/>
              <a:gd name="connsiteY111" fmla="*/ 4159956 h 5062126"/>
              <a:gd name="connsiteX112" fmla="*/ 6540405 w 20879272"/>
              <a:gd name="connsiteY112" fmla="*/ 4122138 h 5062126"/>
              <a:gd name="connsiteX113" fmla="*/ 6540405 w 20879272"/>
              <a:gd name="connsiteY113" fmla="*/ 4084320 h 5062126"/>
              <a:gd name="connsiteX114" fmla="*/ 6237959 w 20879272"/>
              <a:gd name="connsiteY114" fmla="*/ 4046502 h 5062126"/>
              <a:gd name="connsiteX115" fmla="*/ 6048929 w 20879272"/>
              <a:gd name="connsiteY115" fmla="*/ 4084320 h 5062126"/>
              <a:gd name="connsiteX116" fmla="*/ 5595259 w 20879272"/>
              <a:gd name="connsiteY116" fmla="*/ 4122138 h 5062126"/>
              <a:gd name="connsiteX117" fmla="*/ 5141590 w 20879272"/>
              <a:gd name="connsiteY117" fmla="*/ 4084320 h 5062126"/>
              <a:gd name="connsiteX118" fmla="*/ 4461086 w 20879272"/>
              <a:gd name="connsiteY118" fmla="*/ 4122138 h 5062126"/>
              <a:gd name="connsiteX119" fmla="*/ 4083028 w 20879272"/>
              <a:gd name="connsiteY119" fmla="*/ 4084320 h 5062126"/>
              <a:gd name="connsiteX120" fmla="*/ 3818387 w 20879272"/>
              <a:gd name="connsiteY120" fmla="*/ 3970867 h 5062126"/>
              <a:gd name="connsiteX121" fmla="*/ 3515941 w 20879272"/>
              <a:gd name="connsiteY121" fmla="*/ 3819596 h 5062126"/>
              <a:gd name="connsiteX122" fmla="*/ 3440328 w 20879272"/>
              <a:gd name="connsiteY122" fmla="*/ 3743960 h 5062126"/>
              <a:gd name="connsiteX123" fmla="*/ 3364718 w 20879272"/>
              <a:gd name="connsiteY123" fmla="*/ 3554871 h 5062126"/>
              <a:gd name="connsiteX124" fmla="*/ 3289106 w 20879272"/>
              <a:gd name="connsiteY124" fmla="*/ 3479236 h 5062126"/>
              <a:gd name="connsiteX125" fmla="*/ 3289106 w 20879272"/>
              <a:gd name="connsiteY125" fmla="*/ 3214511 h 5062126"/>
              <a:gd name="connsiteX126" fmla="*/ 3213494 w 20879272"/>
              <a:gd name="connsiteY126" fmla="*/ 3101058 h 5062126"/>
              <a:gd name="connsiteX127" fmla="*/ 3213494 w 20879272"/>
              <a:gd name="connsiteY127" fmla="*/ 2949787 h 5062126"/>
              <a:gd name="connsiteX128" fmla="*/ 3213494 w 20879272"/>
              <a:gd name="connsiteY128" fmla="*/ 2836333 h 5062126"/>
              <a:gd name="connsiteX129" fmla="*/ 3062271 w 20879272"/>
              <a:gd name="connsiteY129" fmla="*/ 2722880 h 5062126"/>
              <a:gd name="connsiteX130" fmla="*/ 2873242 w 20879272"/>
              <a:gd name="connsiteY130" fmla="*/ 2647245 h 5062126"/>
              <a:gd name="connsiteX131" fmla="*/ 2230543 w 20879272"/>
              <a:gd name="connsiteY131" fmla="*/ 2647245 h 5062126"/>
              <a:gd name="connsiteX132" fmla="*/ 2117125 w 20879272"/>
              <a:gd name="connsiteY132" fmla="*/ 2647245 h 5062126"/>
              <a:gd name="connsiteX133" fmla="*/ 1814679 w 20879272"/>
              <a:gd name="connsiteY133" fmla="*/ 2647245 h 5062126"/>
              <a:gd name="connsiteX134" fmla="*/ 1587844 w 20879272"/>
              <a:gd name="connsiteY134" fmla="*/ 2609427 h 5062126"/>
              <a:gd name="connsiteX135" fmla="*/ 1474427 w 20879272"/>
              <a:gd name="connsiteY135" fmla="*/ 2609427 h 5062126"/>
              <a:gd name="connsiteX136" fmla="*/ 1323203 w 20879272"/>
              <a:gd name="connsiteY136" fmla="*/ 2571609 h 5062126"/>
              <a:gd name="connsiteX137" fmla="*/ 1285398 w 20879272"/>
              <a:gd name="connsiteY137" fmla="*/ 2571609 h 5062126"/>
              <a:gd name="connsiteX138" fmla="*/ 1134175 w 20879272"/>
              <a:gd name="connsiteY138" fmla="*/ 2571609 h 5062126"/>
              <a:gd name="connsiteX139" fmla="*/ 1020757 w 20879272"/>
              <a:gd name="connsiteY139" fmla="*/ 2533791 h 5062126"/>
              <a:gd name="connsiteX140" fmla="*/ 907340 w 20879272"/>
              <a:gd name="connsiteY140" fmla="*/ 2193431 h 5062126"/>
              <a:gd name="connsiteX141" fmla="*/ 1171980 w 20879272"/>
              <a:gd name="connsiteY141" fmla="*/ 2079978 h 5062126"/>
              <a:gd name="connsiteX142" fmla="*/ 1625650 w 20879272"/>
              <a:gd name="connsiteY142" fmla="*/ 2004342 h 5062126"/>
              <a:gd name="connsiteX143" fmla="*/ 1625650 w 20879272"/>
              <a:gd name="connsiteY143" fmla="*/ 1890889 h 5062126"/>
              <a:gd name="connsiteX144" fmla="*/ 1965902 w 20879272"/>
              <a:gd name="connsiteY144" fmla="*/ 1663982 h 5062126"/>
              <a:gd name="connsiteX145" fmla="*/ 2343961 w 20879272"/>
              <a:gd name="connsiteY145" fmla="*/ 1550529 h 5062126"/>
              <a:gd name="connsiteX146" fmla="*/ 2608601 w 20879272"/>
              <a:gd name="connsiteY146" fmla="*/ 1512711 h 5062126"/>
              <a:gd name="connsiteX147" fmla="*/ 2343961 w 20879272"/>
              <a:gd name="connsiteY147" fmla="*/ 1474894 h 5062126"/>
              <a:gd name="connsiteX148" fmla="*/ 1323203 w 20879272"/>
              <a:gd name="connsiteY148" fmla="*/ 1437076 h 5062126"/>
              <a:gd name="connsiteX149" fmla="*/ 1020757 w 20879272"/>
              <a:gd name="connsiteY149" fmla="*/ 1474894 h 5062126"/>
              <a:gd name="connsiteX150" fmla="*/ 453670 w 20879272"/>
              <a:gd name="connsiteY150" fmla="*/ 1437076 h 5062126"/>
              <a:gd name="connsiteX151" fmla="*/ 302447 w 20879272"/>
              <a:gd name="connsiteY151" fmla="*/ 1399258 h 5062126"/>
              <a:gd name="connsiteX152" fmla="*/ 222110 w 20879272"/>
              <a:gd name="connsiteY152" fmla="*/ 1432349 h 5062126"/>
              <a:gd name="connsiteX153" fmla="*/ 148811 w 20879272"/>
              <a:gd name="connsiteY153" fmla="*/ 1435536 h 5062126"/>
              <a:gd name="connsiteX154" fmla="*/ 116962 w 20879272"/>
              <a:gd name="connsiteY154" fmla="*/ 1415213 h 5062126"/>
              <a:gd name="connsiteX155" fmla="*/ 0 w 20879272"/>
              <a:gd name="connsiteY155" fmla="*/ 1399258 h 5062126"/>
              <a:gd name="connsiteX156" fmla="*/ 75612 w 20879272"/>
              <a:gd name="connsiteY156" fmla="*/ 1361440 h 5062126"/>
              <a:gd name="connsiteX157" fmla="*/ 37806 w 20879272"/>
              <a:gd name="connsiteY157" fmla="*/ 1361440 h 5062126"/>
              <a:gd name="connsiteX158" fmla="*/ 302447 w 20879272"/>
              <a:gd name="connsiteY158" fmla="*/ 1361440 h 5062126"/>
              <a:gd name="connsiteX159" fmla="*/ 378059 w 20879272"/>
              <a:gd name="connsiteY159" fmla="*/ 1361440 h 5062126"/>
              <a:gd name="connsiteX160" fmla="*/ 2041514 w 20879272"/>
              <a:gd name="connsiteY160" fmla="*/ 1134534 h 5062126"/>
              <a:gd name="connsiteX161" fmla="*/ 2192737 w 20879272"/>
              <a:gd name="connsiteY161" fmla="*/ 1096716 h 5062126"/>
              <a:gd name="connsiteX162" fmla="*/ 2797630 w 20879272"/>
              <a:gd name="connsiteY162" fmla="*/ 1021080 h 5062126"/>
              <a:gd name="connsiteX163" fmla="*/ 3440328 w 20879272"/>
              <a:gd name="connsiteY163" fmla="*/ 907627 h 5062126"/>
              <a:gd name="connsiteX164" fmla="*/ 3742776 w 20879272"/>
              <a:gd name="connsiteY164" fmla="*/ 869809 h 5062126"/>
              <a:gd name="connsiteX165" fmla="*/ 4309863 w 20879272"/>
              <a:gd name="connsiteY165" fmla="*/ 794174 h 5062126"/>
              <a:gd name="connsiteX166" fmla="*/ 4158639 w 20879272"/>
              <a:gd name="connsiteY166" fmla="*/ 907627 h 5062126"/>
              <a:gd name="connsiteX167" fmla="*/ 4876949 w 20879272"/>
              <a:gd name="connsiteY167" fmla="*/ 907627 h 5062126"/>
              <a:gd name="connsiteX168" fmla="*/ 5255008 w 20879272"/>
              <a:gd name="connsiteY168" fmla="*/ 831991 h 5062126"/>
              <a:gd name="connsiteX169" fmla="*/ 6011124 w 20879272"/>
              <a:gd name="connsiteY169" fmla="*/ 680720 h 5062126"/>
              <a:gd name="connsiteX170" fmla="*/ 6237959 w 20879272"/>
              <a:gd name="connsiteY170" fmla="*/ 642902 h 5062126"/>
              <a:gd name="connsiteX171" fmla="*/ 6767239 w 20879272"/>
              <a:gd name="connsiteY171" fmla="*/ 567267 h 5062126"/>
              <a:gd name="connsiteX172" fmla="*/ 6956268 w 20879272"/>
              <a:gd name="connsiteY172" fmla="*/ 529449 h 5062126"/>
              <a:gd name="connsiteX173" fmla="*/ 6994074 w 20879272"/>
              <a:gd name="connsiteY173" fmla="*/ 529449 h 5062126"/>
              <a:gd name="connsiteX174" fmla="*/ 7031879 w 20879272"/>
              <a:gd name="connsiteY174" fmla="*/ 491631 h 5062126"/>
              <a:gd name="connsiteX175" fmla="*/ 7787996 w 20879272"/>
              <a:gd name="connsiteY175" fmla="*/ 415996 h 5062126"/>
              <a:gd name="connsiteX176" fmla="*/ 8770947 w 20879272"/>
              <a:gd name="connsiteY176" fmla="*/ 226907 h 5062126"/>
              <a:gd name="connsiteX177" fmla="*/ 8997782 w 20879272"/>
              <a:gd name="connsiteY177" fmla="*/ 151271 h 5062126"/>
              <a:gd name="connsiteX178" fmla="*/ 9867315 w 20879272"/>
              <a:gd name="connsiteY178" fmla="*/ 113454 h 5062126"/>
              <a:gd name="connsiteX179" fmla="*/ 10131956 w 20879272"/>
              <a:gd name="connsiteY179" fmla="*/ 37818 h 5062126"/>
              <a:gd name="connsiteX180" fmla="*/ 11152712 w 20879272"/>
              <a:gd name="connsiteY180" fmla="*/ 0 h 50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0879272" h="5062126">
                <a:moveTo>
                  <a:pt x="148811" y="1435536"/>
                </a:moveTo>
                <a:lnTo>
                  <a:pt x="151224" y="1437076"/>
                </a:lnTo>
                <a:cubicBezTo>
                  <a:pt x="151224" y="1437076"/>
                  <a:pt x="151224" y="1437076"/>
                  <a:pt x="113418" y="1437076"/>
                </a:cubicBezTo>
                <a:close/>
                <a:moveTo>
                  <a:pt x="11152712" y="0"/>
                </a:moveTo>
                <a:cubicBezTo>
                  <a:pt x="11417353" y="0"/>
                  <a:pt x="11644188" y="75636"/>
                  <a:pt x="11833217" y="113454"/>
                </a:cubicBezTo>
                <a:cubicBezTo>
                  <a:pt x="12286887" y="226907"/>
                  <a:pt x="12816168" y="264725"/>
                  <a:pt x="13307643" y="378178"/>
                </a:cubicBezTo>
                <a:cubicBezTo>
                  <a:pt x="13458867" y="378178"/>
                  <a:pt x="13685701" y="378178"/>
                  <a:pt x="13799119" y="415996"/>
                </a:cubicBezTo>
                <a:cubicBezTo>
                  <a:pt x="13799119" y="415996"/>
                  <a:pt x="13836925" y="415996"/>
                  <a:pt x="13874730" y="415996"/>
                </a:cubicBezTo>
                <a:cubicBezTo>
                  <a:pt x="14139371" y="340360"/>
                  <a:pt x="14252789" y="415996"/>
                  <a:pt x="14404012" y="453814"/>
                </a:cubicBezTo>
                <a:cubicBezTo>
                  <a:pt x="14555235" y="491631"/>
                  <a:pt x="14593041" y="567267"/>
                  <a:pt x="14819876" y="567267"/>
                </a:cubicBezTo>
                <a:cubicBezTo>
                  <a:pt x="14933293" y="605085"/>
                  <a:pt x="14857681" y="642902"/>
                  <a:pt x="14933293" y="680720"/>
                </a:cubicBezTo>
                <a:cubicBezTo>
                  <a:pt x="14933293" y="680720"/>
                  <a:pt x="14971099" y="680720"/>
                  <a:pt x="15008905" y="680720"/>
                </a:cubicBezTo>
                <a:cubicBezTo>
                  <a:pt x="15046710" y="680720"/>
                  <a:pt x="15160128" y="718538"/>
                  <a:pt x="15122322" y="680720"/>
                </a:cubicBezTo>
                <a:cubicBezTo>
                  <a:pt x="15122322" y="642902"/>
                  <a:pt x="15084516" y="642902"/>
                  <a:pt x="15197934" y="642902"/>
                </a:cubicBezTo>
                <a:cubicBezTo>
                  <a:pt x="15311351" y="642902"/>
                  <a:pt x="15538187" y="642902"/>
                  <a:pt x="15613797" y="680720"/>
                </a:cubicBezTo>
                <a:cubicBezTo>
                  <a:pt x="15689409" y="718538"/>
                  <a:pt x="15765021" y="718538"/>
                  <a:pt x="15840631" y="718538"/>
                </a:cubicBezTo>
                <a:cubicBezTo>
                  <a:pt x="16143079" y="718538"/>
                  <a:pt x="16445525" y="680720"/>
                  <a:pt x="16710168" y="642902"/>
                </a:cubicBezTo>
                <a:cubicBezTo>
                  <a:pt x="16937000" y="605085"/>
                  <a:pt x="17163836" y="642902"/>
                  <a:pt x="17390672" y="642902"/>
                </a:cubicBezTo>
                <a:cubicBezTo>
                  <a:pt x="17466284" y="642902"/>
                  <a:pt x="17504088" y="680720"/>
                  <a:pt x="17504088" y="680720"/>
                </a:cubicBezTo>
                <a:cubicBezTo>
                  <a:pt x="17504088" y="718538"/>
                  <a:pt x="17466284" y="718538"/>
                  <a:pt x="17466284" y="718538"/>
                </a:cubicBezTo>
                <a:cubicBezTo>
                  <a:pt x="17315060" y="907627"/>
                  <a:pt x="17315060" y="869809"/>
                  <a:pt x="17919952" y="945445"/>
                </a:cubicBezTo>
                <a:cubicBezTo>
                  <a:pt x="18184592" y="1021080"/>
                  <a:pt x="18411428" y="1058898"/>
                  <a:pt x="18411428" y="1172351"/>
                </a:cubicBezTo>
                <a:cubicBezTo>
                  <a:pt x="18373624" y="1210169"/>
                  <a:pt x="18411428" y="1247987"/>
                  <a:pt x="18600456" y="1285805"/>
                </a:cubicBezTo>
                <a:cubicBezTo>
                  <a:pt x="18827292" y="1285805"/>
                  <a:pt x="18865096" y="1323622"/>
                  <a:pt x="18789488" y="1361440"/>
                </a:cubicBezTo>
                <a:cubicBezTo>
                  <a:pt x="18789488" y="1399258"/>
                  <a:pt x="18827292" y="1399258"/>
                  <a:pt x="18865096" y="1437076"/>
                </a:cubicBezTo>
                <a:cubicBezTo>
                  <a:pt x="19091932" y="1399258"/>
                  <a:pt x="19280960" y="1474894"/>
                  <a:pt x="19432184" y="1474894"/>
                </a:cubicBezTo>
                <a:cubicBezTo>
                  <a:pt x="19772436" y="1550529"/>
                  <a:pt x="19923660" y="1701800"/>
                  <a:pt x="20074884" y="1815254"/>
                </a:cubicBezTo>
                <a:cubicBezTo>
                  <a:pt x="20150496" y="1853071"/>
                  <a:pt x="20074884" y="1890889"/>
                  <a:pt x="19999272" y="1928707"/>
                </a:cubicBezTo>
                <a:cubicBezTo>
                  <a:pt x="19923660" y="1966525"/>
                  <a:pt x="19734632" y="2004342"/>
                  <a:pt x="19696824" y="2042160"/>
                </a:cubicBezTo>
                <a:cubicBezTo>
                  <a:pt x="19545604" y="2042160"/>
                  <a:pt x="19356572" y="2079978"/>
                  <a:pt x="19167544" y="2042160"/>
                </a:cubicBezTo>
                <a:cubicBezTo>
                  <a:pt x="19167544" y="2042160"/>
                  <a:pt x="19129740" y="2042160"/>
                  <a:pt x="19091932" y="2042160"/>
                </a:cubicBezTo>
                <a:cubicBezTo>
                  <a:pt x="18638264" y="2004342"/>
                  <a:pt x="18600456" y="2042160"/>
                  <a:pt x="18600456" y="2193431"/>
                </a:cubicBezTo>
                <a:cubicBezTo>
                  <a:pt x="18827292" y="2193431"/>
                  <a:pt x="18865096" y="2117796"/>
                  <a:pt x="18940708" y="2117796"/>
                </a:cubicBezTo>
                <a:cubicBezTo>
                  <a:pt x="19091932" y="2117796"/>
                  <a:pt x="19054128" y="2155613"/>
                  <a:pt x="19054128" y="2193431"/>
                </a:cubicBezTo>
                <a:cubicBezTo>
                  <a:pt x="18978516" y="2231249"/>
                  <a:pt x="19054128" y="2269067"/>
                  <a:pt x="19205348" y="2306885"/>
                </a:cubicBezTo>
                <a:cubicBezTo>
                  <a:pt x="19280960" y="2306885"/>
                  <a:pt x="19356572" y="2306885"/>
                  <a:pt x="19432184" y="2269067"/>
                </a:cubicBezTo>
                <a:cubicBezTo>
                  <a:pt x="19507796" y="2269067"/>
                  <a:pt x="19545604" y="2269067"/>
                  <a:pt x="19621212" y="2269067"/>
                </a:cubicBezTo>
                <a:cubicBezTo>
                  <a:pt x="19734632" y="2231249"/>
                  <a:pt x="19923660" y="2231249"/>
                  <a:pt x="19885856" y="2155613"/>
                </a:cubicBezTo>
                <a:cubicBezTo>
                  <a:pt x="20150496" y="2155613"/>
                  <a:pt x="20226108" y="2079978"/>
                  <a:pt x="20452940" y="2079978"/>
                </a:cubicBezTo>
                <a:cubicBezTo>
                  <a:pt x="20528552" y="2042160"/>
                  <a:pt x="20641972" y="2079978"/>
                  <a:pt x="20641972" y="2079978"/>
                </a:cubicBezTo>
                <a:cubicBezTo>
                  <a:pt x="20679776" y="2155613"/>
                  <a:pt x="20944416" y="2193431"/>
                  <a:pt x="20755388" y="2306885"/>
                </a:cubicBezTo>
                <a:cubicBezTo>
                  <a:pt x="20717584" y="2306885"/>
                  <a:pt x="20679776" y="2344702"/>
                  <a:pt x="20717584" y="2382520"/>
                </a:cubicBezTo>
                <a:cubicBezTo>
                  <a:pt x="20755388" y="2458156"/>
                  <a:pt x="20717584" y="2495973"/>
                  <a:pt x="20566360" y="2533791"/>
                </a:cubicBezTo>
                <a:cubicBezTo>
                  <a:pt x="20415136" y="2533791"/>
                  <a:pt x="20452940" y="2647245"/>
                  <a:pt x="20604164" y="2685062"/>
                </a:cubicBezTo>
                <a:cubicBezTo>
                  <a:pt x="20679776" y="2722880"/>
                  <a:pt x="20755388" y="2760698"/>
                  <a:pt x="20717584" y="2798516"/>
                </a:cubicBezTo>
                <a:cubicBezTo>
                  <a:pt x="20944416" y="2874151"/>
                  <a:pt x="20944416" y="2911969"/>
                  <a:pt x="20641972" y="2987605"/>
                </a:cubicBezTo>
                <a:cubicBezTo>
                  <a:pt x="20604164" y="3063240"/>
                  <a:pt x="20528552" y="3063240"/>
                  <a:pt x="20339524" y="3101058"/>
                </a:cubicBezTo>
                <a:cubicBezTo>
                  <a:pt x="20188300" y="3176693"/>
                  <a:pt x="19923660" y="3176693"/>
                  <a:pt x="19696824" y="3138876"/>
                </a:cubicBezTo>
                <a:cubicBezTo>
                  <a:pt x="19659020" y="3176693"/>
                  <a:pt x="19507796" y="3176693"/>
                  <a:pt x="19432184" y="3214511"/>
                </a:cubicBezTo>
                <a:cubicBezTo>
                  <a:pt x="19469992" y="3214511"/>
                  <a:pt x="19545604" y="3252329"/>
                  <a:pt x="19545604" y="3290147"/>
                </a:cubicBezTo>
                <a:cubicBezTo>
                  <a:pt x="19621212" y="3290147"/>
                  <a:pt x="19583408" y="3327965"/>
                  <a:pt x="19621212" y="3327965"/>
                </a:cubicBezTo>
                <a:cubicBezTo>
                  <a:pt x="19621212" y="3327965"/>
                  <a:pt x="19621212" y="3327965"/>
                  <a:pt x="19621212" y="3365782"/>
                </a:cubicBezTo>
                <a:cubicBezTo>
                  <a:pt x="19772436" y="3365782"/>
                  <a:pt x="19885856" y="3403600"/>
                  <a:pt x="19810244" y="3479236"/>
                </a:cubicBezTo>
                <a:cubicBezTo>
                  <a:pt x="19772436" y="3517053"/>
                  <a:pt x="19848048" y="3554871"/>
                  <a:pt x="20074884" y="3554871"/>
                </a:cubicBezTo>
                <a:cubicBezTo>
                  <a:pt x="20263912" y="3554871"/>
                  <a:pt x="20339524" y="3592689"/>
                  <a:pt x="20339524" y="3630507"/>
                </a:cubicBezTo>
                <a:cubicBezTo>
                  <a:pt x="20339524" y="3668325"/>
                  <a:pt x="20377328" y="3668325"/>
                  <a:pt x="20415136" y="3706142"/>
                </a:cubicBezTo>
                <a:cubicBezTo>
                  <a:pt x="20528552" y="3743960"/>
                  <a:pt x="20528552" y="3781778"/>
                  <a:pt x="20339524" y="3819596"/>
                </a:cubicBezTo>
                <a:cubicBezTo>
                  <a:pt x="20112688" y="3895231"/>
                  <a:pt x="20188300" y="3970867"/>
                  <a:pt x="20037076" y="4046502"/>
                </a:cubicBezTo>
                <a:cubicBezTo>
                  <a:pt x="19923660" y="4084320"/>
                  <a:pt x="19734632" y="4122138"/>
                  <a:pt x="19583408" y="4159956"/>
                </a:cubicBezTo>
                <a:cubicBezTo>
                  <a:pt x="19545604" y="4159956"/>
                  <a:pt x="19545604" y="4159956"/>
                  <a:pt x="19469992" y="4122138"/>
                </a:cubicBezTo>
                <a:cubicBezTo>
                  <a:pt x="19432184" y="4122138"/>
                  <a:pt x="19356572" y="4122138"/>
                  <a:pt x="19318768" y="4122138"/>
                </a:cubicBezTo>
                <a:cubicBezTo>
                  <a:pt x="19167544" y="4122138"/>
                  <a:pt x="19054128" y="4122138"/>
                  <a:pt x="18940708" y="4159956"/>
                </a:cubicBezTo>
                <a:cubicBezTo>
                  <a:pt x="18751680" y="4159956"/>
                  <a:pt x="18562652" y="4197774"/>
                  <a:pt x="18335816" y="4197774"/>
                </a:cubicBezTo>
                <a:cubicBezTo>
                  <a:pt x="18335816" y="4197774"/>
                  <a:pt x="18335816" y="4197774"/>
                  <a:pt x="18373624" y="4197774"/>
                </a:cubicBezTo>
                <a:cubicBezTo>
                  <a:pt x="18222400" y="4235591"/>
                  <a:pt x="17995564" y="4197774"/>
                  <a:pt x="17806536" y="4235591"/>
                </a:cubicBezTo>
                <a:cubicBezTo>
                  <a:pt x="17730924" y="4235591"/>
                  <a:pt x="17617508" y="4235591"/>
                  <a:pt x="17579700" y="4273409"/>
                </a:cubicBezTo>
                <a:cubicBezTo>
                  <a:pt x="17768728" y="4273409"/>
                  <a:pt x="17882148" y="4349044"/>
                  <a:pt x="17957760" y="4386862"/>
                </a:cubicBezTo>
                <a:cubicBezTo>
                  <a:pt x="18146788" y="4424680"/>
                  <a:pt x="18260204" y="4462498"/>
                  <a:pt x="18373624" y="4500316"/>
                </a:cubicBezTo>
                <a:cubicBezTo>
                  <a:pt x="18449232" y="4500316"/>
                  <a:pt x="18524844" y="4538134"/>
                  <a:pt x="18487040" y="4575951"/>
                </a:cubicBezTo>
                <a:cubicBezTo>
                  <a:pt x="18411428" y="4575951"/>
                  <a:pt x="18298012" y="4575951"/>
                  <a:pt x="18222400" y="4575951"/>
                </a:cubicBezTo>
                <a:cubicBezTo>
                  <a:pt x="18146788" y="4575951"/>
                  <a:pt x="18033372" y="4575951"/>
                  <a:pt x="17995564" y="4575951"/>
                </a:cubicBezTo>
                <a:cubicBezTo>
                  <a:pt x="17655312" y="4575951"/>
                  <a:pt x="17352864" y="4538134"/>
                  <a:pt x="17012612" y="4538134"/>
                </a:cubicBezTo>
                <a:cubicBezTo>
                  <a:pt x="16672360" y="4575951"/>
                  <a:pt x="16634556" y="4575951"/>
                  <a:pt x="16672360" y="4689404"/>
                </a:cubicBezTo>
                <a:cubicBezTo>
                  <a:pt x="16672360" y="4689404"/>
                  <a:pt x="16672360" y="4689404"/>
                  <a:pt x="16710168" y="4727222"/>
                </a:cubicBezTo>
                <a:cubicBezTo>
                  <a:pt x="16747972" y="4727222"/>
                  <a:pt x="16747972" y="4765040"/>
                  <a:pt x="16785780" y="4765040"/>
                </a:cubicBezTo>
                <a:cubicBezTo>
                  <a:pt x="16861392" y="4802858"/>
                  <a:pt x="16861392" y="4840676"/>
                  <a:pt x="16937000" y="4840676"/>
                </a:cubicBezTo>
                <a:cubicBezTo>
                  <a:pt x="17050420" y="4916311"/>
                  <a:pt x="17012612" y="4954129"/>
                  <a:pt x="16823584" y="4991946"/>
                </a:cubicBezTo>
                <a:cubicBezTo>
                  <a:pt x="16634556" y="5029764"/>
                  <a:pt x="16407719" y="5105400"/>
                  <a:pt x="16180885" y="5029764"/>
                </a:cubicBezTo>
                <a:cubicBezTo>
                  <a:pt x="15991855" y="4991946"/>
                  <a:pt x="15727215" y="5067582"/>
                  <a:pt x="15538187" y="4991946"/>
                </a:cubicBezTo>
                <a:cubicBezTo>
                  <a:pt x="15500379" y="4991946"/>
                  <a:pt x="15424767" y="4991946"/>
                  <a:pt x="15386963" y="4991946"/>
                </a:cubicBezTo>
                <a:cubicBezTo>
                  <a:pt x="15349157" y="4991946"/>
                  <a:pt x="15349157" y="4991946"/>
                  <a:pt x="15311351" y="4991946"/>
                </a:cubicBezTo>
                <a:cubicBezTo>
                  <a:pt x="15235739" y="4991946"/>
                  <a:pt x="15197934" y="4991946"/>
                  <a:pt x="15160128" y="4991946"/>
                </a:cubicBezTo>
                <a:cubicBezTo>
                  <a:pt x="15160128" y="4991946"/>
                  <a:pt x="15160128" y="4991946"/>
                  <a:pt x="15122322" y="4954129"/>
                </a:cubicBezTo>
                <a:cubicBezTo>
                  <a:pt x="15122322" y="4954129"/>
                  <a:pt x="15122322" y="4954129"/>
                  <a:pt x="15122322" y="4991946"/>
                </a:cubicBezTo>
                <a:cubicBezTo>
                  <a:pt x="14933293" y="4954129"/>
                  <a:pt x="14744264" y="4954129"/>
                  <a:pt x="14593041" y="4991946"/>
                </a:cubicBezTo>
                <a:cubicBezTo>
                  <a:pt x="14517429" y="5029764"/>
                  <a:pt x="14441818" y="5029764"/>
                  <a:pt x="14366206" y="4991946"/>
                </a:cubicBezTo>
                <a:cubicBezTo>
                  <a:pt x="14139371" y="4954129"/>
                  <a:pt x="13836925" y="4991946"/>
                  <a:pt x="13610090" y="4954129"/>
                </a:cubicBezTo>
                <a:cubicBezTo>
                  <a:pt x="13383255" y="4916311"/>
                  <a:pt x="13156420" y="4954129"/>
                  <a:pt x="12967391" y="4878494"/>
                </a:cubicBezTo>
                <a:cubicBezTo>
                  <a:pt x="12816168" y="4840676"/>
                  <a:pt x="12627139" y="4802858"/>
                  <a:pt x="12475916" y="4765040"/>
                </a:cubicBezTo>
                <a:cubicBezTo>
                  <a:pt x="12438110" y="4765040"/>
                  <a:pt x="12400304" y="4727222"/>
                  <a:pt x="12400304" y="4727222"/>
                </a:cubicBezTo>
                <a:cubicBezTo>
                  <a:pt x="12135663" y="4727222"/>
                  <a:pt x="12022246" y="4840676"/>
                  <a:pt x="11719800" y="4802858"/>
                </a:cubicBezTo>
                <a:cubicBezTo>
                  <a:pt x="11719800" y="4802858"/>
                  <a:pt x="11719800" y="4802858"/>
                  <a:pt x="11681994" y="4802858"/>
                </a:cubicBezTo>
                <a:cubicBezTo>
                  <a:pt x="11568576" y="4802858"/>
                  <a:pt x="11417353" y="4840676"/>
                  <a:pt x="11303936" y="4802858"/>
                </a:cubicBezTo>
                <a:cubicBezTo>
                  <a:pt x="11114907" y="4802858"/>
                  <a:pt x="10850266" y="4802858"/>
                  <a:pt x="10661237" y="4765040"/>
                </a:cubicBezTo>
                <a:cubicBezTo>
                  <a:pt x="10358791" y="4727222"/>
                  <a:pt x="10056344" y="4727222"/>
                  <a:pt x="9716092" y="4727222"/>
                </a:cubicBezTo>
                <a:cubicBezTo>
                  <a:pt x="9678286" y="4727222"/>
                  <a:pt x="9678286" y="4727222"/>
                  <a:pt x="9640480" y="4727222"/>
                </a:cubicBezTo>
                <a:cubicBezTo>
                  <a:pt x="9489257" y="4727222"/>
                  <a:pt x="9338034" y="4727222"/>
                  <a:pt x="9224616" y="4765040"/>
                </a:cubicBezTo>
                <a:cubicBezTo>
                  <a:pt x="9073393" y="4765040"/>
                  <a:pt x="8922170" y="4765040"/>
                  <a:pt x="8808753" y="4765040"/>
                </a:cubicBezTo>
                <a:cubicBezTo>
                  <a:pt x="8808753" y="4765040"/>
                  <a:pt x="8770947" y="4765040"/>
                  <a:pt x="8770947" y="4765040"/>
                </a:cubicBezTo>
                <a:cubicBezTo>
                  <a:pt x="8506306" y="4765040"/>
                  <a:pt x="8241665" y="4802858"/>
                  <a:pt x="7977025" y="4802858"/>
                </a:cubicBezTo>
                <a:cubicBezTo>
                  <a:pt x="7787996" y="4765040"/>
                  <a:pt x="7750190" y="4765040"/>
                  <a:pt x="7825801" y="4727222"/>
                </a:cubicBezTo>
                <a:cubicBezTo>
                  <a:pt x="7901413" y="4651586"/>
                  <a:pt x="7977025" y="4575951"/>
                  <a:pt x="8014831" y="4500316"/>
                </a:cubicBezTo>
                <a:cubicBezTo>
                  <a:pt x="8090443" y="4424680"/>
                  <a:pt x="7863607" y="4386862"/>
                  <a:pt x="7636773" y="4386862"/>
                </a:cubicBezTo>
                <a:cubicBezTo>
                  <a:pt x="7598967" y="4386862"/>
                  <a:pt x="7561161" y="4386862"/>
                  <a:pt x="7523355" y="4386862"/>
                </a:cubicBezTo>
                <a:cubicBezTo>
                  <a:pt x="7409938" y="4424680"/>
                  <a:pt x="7258715" y="4424680"/>
                  <a:pt x="7145297" y="4424680"/>
                </a:cubicBezTo>
                <a:cubicBezTo>
                  <a:pt x="6994074" y="4386862"/>
                  <a:pt x="7031879" y="4349044"/>
                  <a:pt x="7069685" y="4311226"/>
                </a:cubicBezTo>
                <a:cubicBezTo>
                  <a:pt x="7107491" y="4273409"/>
                  <a:pt x="7107491" y="4197774"/>
                  <a:pt x="7220909" y="4197774"/>
                </a:cubicBezTo>
                <a:cubicBezTo>
                  <a:pt x="7258715" y="4159956"/>
                  <a:pt x="7258715" y="4159956"/>
                  <a:pt x="7296521" y="4159956"/>
                </a:cubicBezTo>
                <a:cubicBezTo>
                  <a:pt x="7220909" y="4122138"/>
                  <a:pt x="7220909" y="4084320"/>
                  <a:pt x="7069685" y="4084320"/>
                </a:cubicBezTo>
                <a:cubicBezTo>
                  <a:pt x="7069685" y="4084320"/>
                  <a:pt x="7069685" y="4084320"/>
                  <a:pt x="7031879" y="4046502"/>
                </a:cubicBezTo>
                <a:cubicBezTo>
                  <a:pt x="7031879" y="4084320"/>
                  <a:pt x="7069685" y="4084320"/>
                  <a:pt x="7069685" y="4084320"/>
                </a:cubicBezTo>
                <a:cubicBezTo>
                  <a:pt x="6918463" y="4122138"/>
                  <a:pt x="6767239" y="4122138"/>
                  <a:pt x="6653822" y="4159956"/>
                </a:cubicBezTo>
                <a:cubicBezTo>
                  <a:pt x="6578211" y="4159956"/>
                  <a:pt x="6578211" y="4159956"/>
                  <a:pt x="6540405" y="4122138"/>
                </a:cubicBezTo>
                <a:cubicBezTo>
                  <a:pt x="6540405" y="4122138"/>
                  <a:pt x="6616017" y="4084320"/>
                  <a:pt x="6540405" y="4084320"/>
                </a:cubicBezTo>
                <a:cubicBezTo>
                  <a:pt x="6464793" y="4046502"/>
                  <a:pt x="6351376" y="4046502"/>
                  <a:pt x="6237959" y="4046502"/>
                </a:cubicBezTo>
                <a:cubicBezTo>
                  <a:pt x="6162347" y="4008685"/>
                  <a:pt x="6086735" y="4046502"/>
                  <a:pt x="6048929" y="4084320"/>
                </a:cubicBezTo>
                <a:cubicBezTo>
                  <a:pt x="5897706" y="4159956"/>
                  <a:pt x="5897706" y="4159956"/>
                  <a:pt x="5595259" y="4122138"/>
                </a:cubicBezTo>
                <a:cubicBezTo>
                  <a:pt x="5444037" y="4084320"/>
                  <a:pt x="5292813" y="4084320"/>
                  <a:pt x="5141590" y="4084320"/>
                </a:cubicBezTo>
                <a:cubicBezTo>
                  <a:pt x="4914755" y="4122138"/>
                  <a:pt x="4687921" y="4122138"/>
                  <a:pt x="4461086" y="4122138"/>
                </a:cubicBezTo>
                <a:cubicBezTo>
                  <a:pt x="4272057" y="4159956"/>
                  <a:pt x="4158639" y="4122138"/>
                  <a:pt x="4083028" y="4084320"/>
                </a:cubicBezTo>
                <a:cubicBezTo>
                  <a:pt x="4045222" y="4008685"/>
                  <a:pt x="4007416" y="4008685"/>
                  <a:pt x="3818387" y="3970867"/>
                </a:cubicBezTo>
                <a:cubicBezTo>
                  <a:pt x="3553747" y="3970867"/>
                  <a:pt x="3515941" y="3895231"/>
                  <a:pt x="3515941" y="3819596"/>
                </a:cubicBezTo>
                <a:cubicBezTo>
                  <a:pt x="3440328" y="3781778"/>
                  <a:pt x="3515941" y="3743960"/>
                  <a:pt x="3440328" y="3743960"/>
                </a:cubicBezTo>
                <a:cubicBezTo>
                  <a:pt x="3289106" y="3668325"/>
                  <a:pt x="3402523" y="3592689"/>
                  <a:pt x="3364718" y="3554871"/>
                </a:cubicBezTo>
                <a:cubicBezTo>
                  <a:pt x="3326912" y="3517053"/>
                  <a:pt x="3289106" y="3517053"/>
                  <a:pt x="3289106" y="3479236"/>
                </a:cubicBezTo>
                <a:cubicBezTo>
                  <a:pt x="3289106" y="3403600"/>
                  <a:pt x="3213494" y="3327965"/>
                  <a:pt x="3289106" y="3214511"/>
                </a:cubicBezTo>
                <a:cubicBezTo>
                  <a:pt x="3137883" y="3176693"/>
                  <a:pt x="3213494" y="3138876"/>
                  <a:pt x="3213494" y="3101058"/>
                </a:cubicBezTo>
                <a:cubicBezTo>
                  <a:pt x="3213494" y="3063240"/>
                  <a:pt x="3213494" y="3025422"/>
                  <a:pt x="3213494" y="2949787"/>
                </a:cubicBezTo>
                <a:cubicBezTo>
                  <a:pt x="3137883" y="2911969"/>
                  <a:pt x="3137883" y="2911969"/>
                  <a:pt x="3213494" y="2836333"/>
                </a:cubicBezTo>
                <a:cubicBezTo>
                  <a:pt x="3137883" y="2798516"/>
                  <a:pt x="3024465" y="2760698"/>
                  <a:pt x="3062271" y="2722880"/>
                </a:cubicBezTo>
                <a:cubicBezTo>
                  <a:pt x="3062271" y="2685062"/>
                  <a:pt x="2986659" y="2647245"/>
                  <a:pt x="2873242" y="2647245"/>
                </a:cubicBezTo>
                <a:cubicBezTo>
                  <a:pt x="2646407" y="2647245"/>
                  <a:pt x="2457378" y="2609427"/>
                  <a:pt x="2230543" y="2647245"/>
                </a:cubicBezTo>
                <a:cubicBezTo>
                  <a:pt x="2192737" y="2647245"/>
                  <a:pt x="2154931" y="2647245"/>
                  <a:pt x="2117125" y="2647245"/>
                </a:cubicBezTo>
                <a:cubicBezTo>
                  <a:pt x="2003708" y="2647245"/>
                  <a:pt x="1928096" y="2647245"/>
                  <a:pt x="1814679" y="2647245"/>
                </a:cubicBezTo>
                <a:cubicBezTo>
                  <a:pt x="1739067" y="2647245"/>
                  <a:pt x="1625650" y="2647245"/>
                  <a:pt x="1587844" y="2609427"/>
                </a:cubicBezTo>
                <a:cubicBezTo>
                  <a:pt x="1512233" y="2609427"/>
                  <a:pt x="1512233" y="2609427"/>
                  <a:pt x="1474427" y="2609427"/>
                </a:cubicBezTo>
                <a:cubicBezTo>
                  <a:pt x="1436621" y="2609427"/>
                  <a:pt x="1361010" y="2609427"/>
                  <a:pt x="1323203" y="2571609"/>
                </a:cubicBezTo>
                <a:cubicBezTo>
                  <a:pt x="1323203" y="2571609"/>
                  <a:pt x="1323203" y="2571609"/>
                  <a:pt x="1285398" y="2571609"/>
                </a:cubicBezTo>
                <a:cubicBezTo>
                  <a:pt x="1209786" y="2571609"/>
                  <a:pt x="1171980" y="2571609"/>
                  <a:pt x="1134175" y="2571609"/>
                </a:cubicBezTo>
                <a:cubicBezTo>
                  <a:pt x="1096369" y="2571609"/>
                  <a:pt x="1020757" y="2571609"/>
                  <a:pt x="1020757" y="2533791"/>
                </a:cubicBezTo>
                <a:cubicBezTo>
                  <a:pt x="793922" y="2420338"/>
                  <a:pt x="718311" y="2306885"/>
                  <a:pt x="907340" y="2193431"/>
                </a:cubicBezTo>
                <a:cubicBezTo>
                  <a:pt x="945145" y="2155613"/>
                  <a:pt x="945145" y="2079978"/>
                  <a:pt x="1171980" y="2079978"/>
                </a:cubicBezTo>
                <a:cubicBezTo>
                  <a:pt x="1285398" y="2042160"/>
                  <a:pt x="1436621" y="2004342"/>
                  <a:pt x="1625650" y="2004342"/>
                </a:cubicBezTo>
                <a:cubicBezTo>
                  <a:pt x="1625650" y="1966525"/>
                  <a:pt x="1625650" y="1928707"/>
                  <a:pt x="1625650" y="1890889"/>
                </a:cubicBezTo>
                <a:cubicBezTo>
                  <a:pt x="1663456" y="1815254"/>
                  <a:pt x="1739067" y="1739618"/>
                  <a:pt x="1965902" y="1663982"/>
                </a:cubicBezTo>
                <a:cubicBezTo>
                  <a:pt x="2117125" y="1663982"/>
                  <a:pt x="2268349" y="1588347"/>
                  <a:pt x="2343961" y="1550529"/>
                </a:cubicBezTo>
                <a:cubicBezTo>
                  <a:pt x="2381766" y="1512711"/>
                  <a:pt x="2495184" y="1512711"/>
                  <a:pt x="2608601" y="1512711"/>
                </a:cubicBezTo>
                <a:cubicBezTo>
                  <a:pt x="2570795" y="1474894"/>
                  <a:pt x="2457378" y="1474894"/>
                  <a:pt x="2343961" y="1474894"/>
                </a:cubicBezTo>
                <a:cubicBezTo>
                  <a:pt x="2003708" y="1474894"/>
                  <a:pt x="1663456" y="1474894"/>
                  <a:pt x="1323203" y="1437076"/>
                </a:cubicBezTo>
                <a:cubicBezTo>
                  <a:pt x="1247592" y="1437076"/>
                  <a:pt x="1134175" y="1474894"/>
                  <a:pt x="1020757" y="1474894"/>
                </a:cubicBezTo>
                <a:cubicBezTo>
                  <a:pt x="793922" y="1474894"/>
                  <a:pt x="567087" y="1512711"/>
                  <a:pt x="453670" y="1437076"/>
                </a:cubicBezTo>
                <a:cubicBezTo>
                  <a:pt x="453670" y="1399258"/>
                  <a:pt x="378059" y="1437076"/>
                  <a:pt x="302447" y="1399258"/>
                </a:cubicBezTo>
                <a:cubicBezTo>
                  <a:pt x="283544" y="1418167"/>
                  <a:pt x="255190" y="1427621"/>
                  <a:pt x="222110" y="1432349"/>
                </a:cubicBezTo>
                <a:lnTo>
                  <a:pt x="148811" y="1435536"/>
                </a:lnTo>
                <a:lnTo>
                  <a:pt x="116962" y="1415213"/>
                </a:lnTo>
                <a:cubicBezTo>
                  <a:pt x="77975" y="1399258"/>
                  <a:pt x="28355" y="1399258"/>
                  <a:pt x="0" y="1399258"/>
                </a:cubicBezTo>
                <a:cubicBezTo>
                  <a:pt x="0" y="1399258"/>
                  <a:pt x="37806" y="1361440"/>
                  <a:pt x="75612" y="1361440"/>
                </a:cubicBezTo>
                <a:cubicBezTo>
                  <a:pt x="75612" y="1361440"/>
                  <a:pt x="75612" y="1361440"/>
                  <a:pt x="37806" y="1361440"/>
                </a:cubicBezTo>
                <a:cubicBezTo>
                  <a:pt x="113418" y="1323622"/>
                  <a:pt x="226835" y="1361440"/>
                  <a:pt x="302447" y="1361440"/>
                </a:cubicBezTo>
                <a:cubicBezTo>
                  <a:pt x="340253" y="1361440"/>
                  <a:pt x="378059" y="1361440"/>
                  <a:pt x="378059" y="1361440"/>
                </a:cubicBezTo>
                <a:cubicBezTo>
                  <a:pt x="945145" y="1285805"/>
                  <a:pt x="1474427" y="1210169"/>
                  <a:pt x="2041514" y="1134534"/>
                </a:cubicBezTo>
                <a:cubicBezTo>
                  <a:pt x="2079320" y="1134534"/>
                  <a:pt x="2154931" y="1134534"/>
                  <a:pt x="2192737" y="1096716"/>
                </a:cubicBezTo>
                <a:cubicBezTo>
                  <a:pt x="2381766" y="1058898"/>
                  <a:pt x="2570795" y="1021080"/>
                  <a:pt x="2797630" y="1021080"/>
                </a:cubicBezTo>
                <a:cubicBezTo>
                  <a:pt x="2986659" y="983262"/>
                  <a:pt x="3175688" y="907627"/>
                  <a:pt x="3440328" y="907627"/>
                </a:cubicBezTo>
                <a:cubicBezTo>
                  <a:pt x="3515941" y="869809"/>
                  <a:pt x="3667163" y="907627"/>
                  <a:pt x="3742776" y="869809"/>
                </a:cubicBezTo>
                <a:cubicBezTo>
                  <a:pt x="3893998" y="831991"/>
                  <a:pt x="4120833" y="831991"/>
                  <a:pt x="4309863" y="794174"/>
                </a:cubicBezTo>
                <a:cubicBezTo>
                  <a:pt x="4272057" y="831991"/>
                  <a:pt x="4120833" y="831991"/>
                  <a:pt x="4158639" y="907627"/>
                </a:cubicBezTo>
                <a:cubicBezTo>
                  <a:pt x="4385474" y="945445"/>
                  <a:pt x="4650114" y="907627"/>
                  <a:pt x="4876949" y="907627"/>
                </a:cubicBezTo>
                <a:cubicBezTo>
                  <a:pt x="5028173" y="869809"/>
                  <a:pt x="5103784" y="869809"/>
                  <a:pt x="5255008" y="831991"/>
                </a:cubicBezTo>
                <a:cubicBezTo>
                  <a:pt x="5557454" y="831991"/>
                  <a:pt x="5784288" y="756356"/>
                  <a:pt x="6011124" y="680720"/>
                </a:cubicBezTo>
                <a:cubicBezTo>
                  <a:pt x="6048929" y="680720"/>
                  <a:pt x="6162347" y="680720"/>
                  <a:pt x="6237959" y="642902"/>
                </a:cubicBezTo>
                <a:cubicBezTo>
                  <a:pt x="6389182" y="605085"/>
                  <a:pt x="6578211" y="567267"/>
                  <a:pt x="6767239" y="567267"/>
                </a:cubicBezTo>
                <a:cubicBezTo>
                  <a:pt x="6842851" y="529449"/>
                  <a:pt x="6918463" y="529449"/>
                  <a:pt x="6956268" y="529449"/>
                </a:cubicBezTo>
                <a:cubicBezTo>
                  <a:pt x="6994074" y="529449"/>
                  <a:pt x="6994074" y="529449"/>
                  <a:pt x="6994074" y="529449"/>
                </a:cubicBezTo>
                <a:cubicBezTo>
                  <a:pt x="7031879" y="529449"/>
                  <a:pt x="7031879" y="529449"/>
                  <a:pt x="7031879" y="491631"/>
                </a:cubicBezTo>
                <a:cubicBezTo>
                  <a:pt x="7258715" y="453814"/>
                  <a:pt x="7561161" y="453814"/>
                  <a:pt x="7787996" y="415996"/>
                </a:cubicBezTo>
                <a:cubicBezTo>
                  <a:pt x="8203859" y="378178"/>
                  <a:pt x="8506306" y="302542"/>
                  <a:pt x="8770947" y="226907"/>
                </a:cubicBezTo>
                <a:cubicBezTo>
                  <a:pt x="8770947" y="151271"/>
                  <a:pt x="8770947" y="151271"/>
                  <a:pt x="8997782" y="151271"/>
                </a:cubicBezTo>
                <a:cubicBezTo>
                  <a:pt x="9300228" y="151271"/>
                  <a:pt x="9602674" y="113454"/>
                  <a:pt x="9867315" y="113454"/>
                </a:cubicBezTo>
                <a:cubicBezTo>
                  <a:pt x="9980733" y="75636"/>
                  <a:pt x="10056344" y="75636"/>
                  <a:pt x="10131956" y="37818"/>
                </a:cubicBezTo>
                <a:cubicBezTo>
                  <a:pt x="10472208" y="0"/>
                  <a:pt x="10812460" y="37818"/>
                  <a:pt x="111527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640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79438" y="4191000"/>
            <a:ext cx="18462935" cy="4876800"/>
          </a:xfrm>
          <a:custGeom>
            <a:avLst/>
            <a:gdLst>
              <a:gd name="connsiteX0" fmla="*/ 3310360 w 18462935"/>
              <a:gd name="connsiteY0" fmla="*/ 1856096 h 4876800"/>
              <a:gd name="connsiteX1" fmla="*/ 3510988 w 18462935"/>
              <a:gd name="connsiteY1" fmla="*/ 1892490 h 4876800"/>
              <a:gd name="connsiteX2" fmla="*/ 3477550 w 18462935"/>
              <a:gd name="connsiteY2" fmla="*/ 1892490 h 4876800"/>
              <a:gd name="connsiteX3" fmla="*/ 3310360 w 18462935"/>
              <a:gd name="connsiteY3" fmla="*/ 1856096 h 4876800"/>
              <a:gd name="connsiteX4" fmla="*/ 17956192 w 18462935"/>
              <a:gd name="connsiteY4" fmla="*/ 1528549 h 4876800"/>
              <a:gd name="connsiteX5" fmla="*/ 18023068 w 18462935"/>
              <a:gd name="connsiteY5" fmla="*/ 1564943 h 4876800"/>
              <a:gd name="connsiteX6" fmla="*/ 17956192 w 18462935"/>
              <a:gd name="connsiteY6" fmla="*/ 1564943 h 4876800"/>
              <a:gd name="connsiteX7" fmla="*/ 17956192 w 18462935"/>
              <a:gd name="connsiteY7" fmla="*/ 1528549 h 4876800"/>
              <a:gd name="connsiteX8" fmla="*/ 18357448 w 18462935"/>
              <a:gd name="connsiteY8" fmla="*/ 1492155 h 4876800"/>
              <a:gd name="connsiteX9" fmla="*/ 18424324 w 18462935"/>
              <a:gd name="connsiteY9" fmla="*/ 1528549 h 4876800"/>
              <a:gd name="connsiteX10" fmla="*/ 18424324 w 18462935"/>
              <a:gd name="connsiteY10" fmla="*/ 1564943 h 4876800"/>
              <a:gd name="connsiteX11" fmla="*/ 18424324 w 18462935"/>
              <a:gd name="connsiteY11" fmla="*/ 1601338 h 4876800"/>
              <a:gd name="connsiteX12" fmla="*/ 18390888 w 18462935"/>
              <a:gd name="connsiteY12" fmla="*/ 1601338 h 4876800"/>
              <a:gd name="connsiteX13" fmla="*/ 18357448 w 18462935"/>
              <a:gd name="connsiteY13" fmla="*/ 1601338 h 4876800"/>
              <a:gd name="connsiteX14" fmla="*/ 18324012 w 18462935"/>
              <a:gd name="connsiteY14" fmla="*/ 1601338 h 4876800"/>
              <a:gd name="connsiteX15" fmla="*/ 18290572 w 18462935"/>
              <a:gd name="connsiteY15" fmla="*/ 1637732 h 4876800"/>
              <a:gd name="connsiteX16" fmla="*/ 18223696 w 18462935"/>
              <a:gd name="connsiteY16" fmla="*/ 1601338 h 4876800"/>
              <a:gd name="connsiteX17" fmla="*/ 18156820 w 18462935"/>
              <a:gd name="connsiteY17" fmla="*/ 1601338 h 4876800"/>
              <a:gd name="connsiteX18" fmla="*/ 18123384 w 18462935"/>
              <a:gd name="connsiteY18" fmla="*/ 1601338 h 4876800"/>
              <a:gd name="connsiteX19" fmla="*/ 18089944 w 18462935"/>
              <a:gd name="connsiteY19" fmla="*/ 1564943 h 4876800"/>
              <a:gd name="connsiteX20" fmla="*/ 18056508 w 18462935"/>
              <a:gd name="connsiteY20" fmla="*/ 1564943 h 4876800"/>
              <a:gd name="connsiteX21" fmla="*/ 18023068 w 18462935"/>
              <a:gd name="connsiteY21" fmla="*/ 1564943 h 4876800"/>
              <a:gd name="connsiteX22" fmla="*/ 18056508 w 18462935"/>
              <a:gd name="connsiteY22" fmla="*/ 1528549 h 4876800"/>
              <a:gd name="connsiteX23" fmla="*/ 18123384 w 18462935"/>
              <a:gd name="connsiteY23" fmla="*/ 1528549 h 4876800"/>
              <a:gd name="connsiteX24" fmla="*/ 18156820 w 18462935"/>
              <a:gd name="connsiteY24" fmla="*/ 1528549 h 4876800"/>
              <a:gd name="connsiteX25" fmla="*/ 18190260 w 18462935"/>
              <a:gd name="connsiteY25" fmla="*/ 1528549 h 4876800"/>
              <a:gd name="connsiteX26" fmla="*/ 18257136 w 18462935"/>
              <a:gd name="connsiteY26" fmla="*/ 1528549 h 4876800"/>
              <a:gd name="connsiteX27" fmla="*/ 18290572 w 18462935"/>
              <a:gd name="connsiteY27" fmla="*/ 1528549 h 4876800"/>
              <a:gd name="connsiteX28" fmla="*/ 18324012 w 18462935"/>
              <a:gd name="connsiteY28" fmla="*/ 1528549 h 4876800"/>
              <a:gd name="connsiteX29" fmla="*/ 18357448 w 18462935"/>
              <a:gd name="connsiteY29" fmla="*/ 1528549 h 4876800"/>
              <a:gd name="connsiteX30" fmla="*/ 18357448 w 18462935"/>
              <a:gd name="connsiteY30" fmla="*/ 1492155 h 4876800"/>
              <a:gd name="connsiteX31" fmla="*/ 11736729 w 18462935"/>
              <a:gd name="connsiteY31" fmla="*/ 0 h 4876800"/>
              <a:gd name="connsiteX32" fmla="*/ 11970795 w 18462935"/>
              <a:gd name="connsiteY32" fmla="*/ 36394 h 4876800"/>
              <a:gd name="connsiteX33" fmla="*/ 12004233 w 18462935"/>
              <a:gd name="connsiteY33" fmla="*/ 72788 h 4876800"/>
              <a:gd name="connsiteX34" fmla="*/ 12037671 w 18462935"/>
              <a:gd name="connsiteY34" fmla="*/ 72788 h 4876800"/>
              <a:gd name="connsiteX35" fmla="*/ 12104547 w 18462935"/>
              <a:gd name="connsiteY35" fmla="*/ 109182 h 4876800"/>
              <a:gd name="connsiteX36" fmla="*/ 12137985 w 18462935"/>
              <a:gd name="connsiteY36" fmla="*/ 145576 h 4876800"/>
              <a:gd name="connsiteX37" fmla="*/ 12271737 w 18462935"/>
              <a:gd name="connsiteY37" fmla="*/ 218364 h 4876800"/>
              <a:gd name="connsiteX38" fmla="*/ 12438927 w 18462935"/>
              <a:gd name="connsiteY38" fmla="*/ 363941 h 4876800"/>
              <a:gd name="connsiteX39" fmla="*/ 12472365 w 18462935"/>
              <a:gd name="connsiteY39" fmla="*/ 363941 h 4876800"/>
              <a:gd name="connsiteX40" fmla="*/ 12505803 w 18462935"/>
              <a:gd name="connsiteY40" fmla="*/ 363941 h 4876800"/>
              <a:gd name="connsiteX41" fmla="*/ 12539241 w 18462935"/>
              <a:gd name="connsiteY41" fmla="*/ 363941 h 4876800"/>
              <a:gd name="connsiteX42" fmla="*/ 12505803 w 18462935"/>
              <a:gd name="connsiteY42" fmla="*/ 400335 h 4876800"/>
              <a:gd name="connsiteX43" fmla="*/ 12472365 w 18462935"/>
              <a:gd name="connsiteY43" fmla="*/ 400335 h 4876800"/>
              <a:gd name="connsiteX44" fmla="*/ 12539241 w 18462935"/>
              <a:gd name="connsiteY44" fmla="*/ 473123 h 4876800"/>
              <a:gd name="connsiteX45" fmla="*/ 12606116 w 18462935"/>
              <a:gd name="connsiteY45" fmla="*/ 473123 h 4876800"/>
              <a:gd name="connsiteX46" fmla="*/ 12639554 w 18462935"/>
              <a:gd name="connsiteY46" fmla="*/ 436729 h 4876800"/>
              <a:gd name="connsiteX47" fmla="*/ 12672992 w 18462935"/>
              <a:gd name="connsiteY47" fmla="*/ 436729 h 4876800"/>
              <a:gd name="connsiteX48" fmla="*/ 12672992 w 18462935"/>
              <a:gd name="connsiteY48" fmla="*/ 473123 h 4876800"/>
              <a:gd name="connsiteX49" fmla="*/ 12639554 w 18462935"/>
              <a:gd name="connsiteY49" fmla="*/ 473123 h 4876800"/>
              <a:gd name="connsiteX50" fmla="*/ 12606116 w 18462935"/>
              <a:gd name="connsiteY50" fmla="*/ 509517 h 4876800"/>
              <a:gd name="connsiteX51" fmla="*/ 12672992 w 18462935"/>
              <a:gd name="connsiteY51" fmla="*/ 618699 h 4876800"/>
              <a:gd name="connsiteX52" fmla="*/ 12706430 w 18462935"/>
              <a:gd name="connsiteY52" fmla="*/ 618699 h 4876800"/>
              <a:gd name="connsiteX53" fmla="*/ 12940496 w 18462935"/>
              <a:gd name="connsiteY53" fmla="*/ 618699 h 4876800"/>
              <a:gd name="connsiteX54" fmla="*/ 13107686 w 18462935"/>
              <a:gd name="connsiteY54" fmla="*/ 582305 h 4876800"/>
              <a:gd name="connsiteX55" fmla="*/ 13575818 w 18462935"/>
              <a:gd name="connsiteY55" fmla="*/ 545911 h 4876800"/>
              <a:gd name="connsiteX56" fmla="*/ 13743008 w 18462935"/>
              <a:gd name="connsiteY56" fmla="*/ 509517 h 4876800"/>
              <a:gd name="connsiteX57" fmla="*/ 13843322 w 18462935"/>
              <a:gd name="connsiteY57" fmla="*/ 509517 h 4876800"/>
              <a:gd name="connsiteX58" fmla="*/ 13943635 w 18462935"/>
              <a:gd name="connsiteY58" fmla="*/ 509517 h 4876800"/>
              <a:gd name="connsiteX59" fmla="*/ 13977073 w 18462935"/>
              <a:gd name="connsiteY59" fmla="*/ 473123 h 4876800"/>
              <a:gd name="connsiteX60" fmla="*/ 14010511 w 18462935"/>
              <a:gd name="connsiteY60" fmla="*/ 473123 h 4876800"/>
              <a:gd name="connsiteX61" fmla="*/ 14645833 w 18462935"/>
              <a:gd name="connsiteY61" fmla="*/ 327547 h 4876800"/>
              <a:gd name="connsiteX62" fmla="*/ 14712709 w 18462935"/>
              <a:gd name="connsiteY62" fmla="*/ 327547 h 4876800"/>
              <a:gd name="connsiteX63" fmla="*/ 14746147 w 18462935"/>
              <a:gd name="connsiteY63" fmla="*/ 327547 h 4876800"/>
              <a:gd name="connsiteX64" fmla="*/ 14779585 w 18462935"/>
              <a:gd name="connsiteY64" fmla="*/ 291152 h 4876800"/>
              <a:gd name="connsiteX65" fmla="*/ 14813023 w 18462935"/>
              <a:gd name="connsiteY65" fmla="*/ 291152 h 4876800"/>
              <a:gd name="connsiteX66" fmla="*/ 14846461 w 18462935"/>
              <a:gd name="connsiteY66" fmla="*/ 291152 h 4876800"/>
              <a:gd name="connsiteX67" fmla="*/ 14846461 w 18462935"/>
              <a:gd name="connsiteY67" fmla="*/ 286603 h 4876800"/>
              <a:gd name="connsiteX68" fmla="*/ 14846461 w 18462935"/>
              <a:gd name="connsiteY68" fmla="*/ 275799 h 4876800"/>
              <a:gd name="connsiteX69" fmla="*/ 14846461 w 18462935"/>
              <a:gd name="connsiteY69" fmla="*/ 254758 h 4876800"/>
              <a:gd name="connsiteX70" fmla="*/ 14879899 w 18462935"/>
              <a:gd name="connsiteY70" fmla="*/ 254758 h 4876800"/>
              <a:gd name="connsiteX71" fmla="*/ 14946775 w 18462935"/>
              <a:gd name="connsiteY71" fmla="*/ 218364 h 4876800"/>
              <a:gd name="connsiteX72" fmla="*/ 14980213 w 18462935"/>
              <a:gd name="connsiteY72" fmla="*/ 181970 h 4876800"/>
              <a:gd name="connsiteX73" fmla="*/ 15080527 w 18462935"/>
              <a:gd name="connsiteY73" fmla="*/ 181970 h 4876800"/>
              <a:gd name="connsiteX74" fmla="*/ 15080527 w 18462935"/>
              <a:gd name="connsiteY74" fmla="*/ 218364 h 4876800"/>
              <a:gd name="connsiteX75" fmla="*/ 15047089 w 18462935"/>
              <a:gd name="connsiteY75" fmla="*/ 254758 h 4876800"/>
              <a:gd name="connsiteX76" fmla="*/ 15013651 w 18462935"/>
              <a:gd name="connsiteY76" fmla="*/ 291152 h 4876800"/>
              <a:gd name="connsiteX77" fmla="*/ 14980213 w 18462935"/>
              <a:gd name="connsiteY77" fmla="*/ 291152 h 4876800"/>
              <a:gd name="connsiteX78" fmla="*/ 14946775 w 18462935"/>
              <a:gd name="connsiteY78" fmla="*/ 327547 h 4876800"/>
              <a:gd name="connsiteX79" fmla="*/ 14913337 w 18462935"/>
              <a:gd name="connsiteY79" fmla="*/ 327547 h 4876800"/>
              <a:gd name="connsiteX80" fmla="*/ 14879899 w 18462935"/>
              <a:gd name="connsiteY80" fmla="*/ 327547 h 4876800"/>
              <a:gd name="connsiteX81" fmla="*/ 14846461 w 18462935"/>
              <a:gd name="connsiteY81" fmla="*/ 363941 h 4876800"/>
              <a:gd name="connsiteX82" fmla="*/ 14813023 w 18462935"/>
              <a:gd name="connsiteY82" fmla="*/ 363941 h 4876800"/>
              <a:gd name="connsiteX83" fmla="*/ 14712709 w 18462935"/>
              <a:gd name="connsiteY83" fmla="*/ 400335 h 4876800"/>
              <a:gd name="connsiteX84" fmla="*/ 14679271 w 18462935"/>
              <a:gd name="connsiteY84" fmla="*/ 400335 h 4876800"/>
              <a:gd name="connsiteX85" fmla="*/ 14645833 w 18462935"/>
              <a:gd name="connsiteY85" fmla="*/ 400335 h 4876800"/>
              <a:gd name="connsiteX86" fmla="*/ 14679271 w 18462935"/>
              <a:gd name="connsiteY86" fmla="*/ 436729 h 4876800"/>
              <a:gd name="connsiteX87" fmla="*/ 14712709 w 18462935"/>
              <a:gd name="connsiteY87" fmla="*/ 436729 h 4876800"/>
              <a:gd name="connsiteX88" fmla="*/ 14746147 w 18462935"/>
              <a:gd name="connsiteY88" fmla="*/ 400335 h 4876800"/>
              <a:gd name="connsiteX89" fmla="*/ 14779585 w 18462935"/>
              <a:gd name="connsiteY89" fmla="*/ 400335 h 4876800"/>
              <a:gd name="connsiteX90" fmla="*/ 14813023 w 18462935"/>
              <a:gd name="connsiteY90" fmla="*/ 400335 h 4876800"/>
              <a:gd name="connsiteX91" fmla="*/ 14846461 w 18462935"/>
              <a:gd name="connsiteY91" fmla="*/ 400335 h 4876800"/>
              <a:gd name="connsiteX92" fmla="*/ 14879899 w 18462935"/>
              <a:gd name="connsiteY92" fmla="*/ 400335 h 4876800"/>
              <a:gd name="connsiteX93" fmla="*/ 14913337 w 18462935"/>
              <a:gd name="connsiteY93" fmla="*/ 363941 h 4876800"/>
              <a:gd name="connsiteX94" fmla="*/ 14946775 w 18462935"/>
              <a:gd name="connsiteY94" fmla="*/ 363941 h 4876800"/>
              <a:gd name="connsiteX95" fmla="*/ 14980213 w 18462935"/>
              <a:gd name="connsiteY95" fmla="*/ 327547 h 4876800"/>
              <a:gd name="connsiteX96" fmla="*/ 15013651 w 18462935"/>
              <a:gd name="connsiteY96" fmla="*/ 327547 h 4876800"/>
              <a:gd name="connsiteX97" fmla="*/ 15047089 w 18462935"/>
              <a:gd name="connsiteY97" fmla="*/ 327547 h 4876800"/>
              <a:gd name="connsiteX98" fmla="*/ 15080527 w 18462935"/>
              <a:gd name="connsiteY98" fmla="*/ 291152 h 4876800"/>
              <a:gd name="connsiteX99" fmla="*/ 15113965 w 18462935"/>
              <a:gd name="connsiteY99" fmla="*/ 254758 h 4876800"/>
              <a:gd name="connsiteX100" fmla="*/ 15214278 w 18462935"/>
              <a:gd name="connsiteY100" fmla="*/ 254758 h 4876800"/>
              <a:gd name="connsiteX101" fmla="*/ 15247716 w 18462935"/>
              <a:gd name="connsiteY101" fmla="*/ 291152 h 4876800"/>
              <a:gd name="connsiteX102" fmla="*/ 15262345 w 18462935"/>
              <a:gd name="connsiteY102" fmla="*/ 291152 h 4876800"/>
              <a:gd name="connsiteX103" fmla="*/ 15264435 w 18462935"/>
              <a:gd name="connsiteY103" fmla="*/ 291152 h 4876800"/>
              <a:gd name="connsiteX104" fmla="*/ 15266525 w 18462935"/>
              <a:gd name="connsiteY104" fmla="*/ 291152 h 4876800"/>
              <a:gd name="connsiteX105" fmla="*/ 15276974 w 18462935"/>
              <a:gd name="connsiteY105" fmla="*/ 291152 h 4876800"/>
              <a:gd name="connsiteX106" fmla="*/ 15281154 w 18462935"/>
              <a:gd name="connsiteY106" fmla="*/ 291152 h 4876800"/>
              <a:gd name="connsiteX107" fmla="*/ 15348030 w 18462935"/>
              <a:gd name="connsiteY107" fmla="*/ 327547 h 4876800"/>
              <a:gd name="connsiteX108" fmla="*/ 15515220 w 18462935"/>
              <a:gd name="connsiteY108" fmla="*/ 400335 h 4876800"/>
              <a:gd name="connsiteX109" fmla="*/ 15548658 w 18462935"/>
              <a:gd name="connsiteY109" fmla="*/ 400335 h 4876800"/>
              <a:gd name="connsiteX110" fmla="*/ 15682410 w 18462935"/>
              <a:gd name="connsiteY110" fmla="*/ 545911 h 4876800"/>
              <a:gd name="connsiteX111" fmla="*/ 15682410 w 18462935"/>
              <a:gd name="connsiteY111" fmla="*/ 582305 h 4876800"/>
              <a:gd name="connsiteX112" fmla="*/ 15715848 w 18462935"/>
              <a:gd name="connsiteY112" fmla="*/ 618699 h 4876800"/>
              <a:gd name="connsiteX113" fmla="*/ 15682410 w 18462935"/>
              <a:gd name="connsiteY113" fmla="*/ 727881 h 4876800"/>
              <a:gd name="connsiteX114" fmla="*/ 15648972 w 18462935"/>
              <a:gd name="connsiteY114" fmla="*/ 837063 h 4876800"/>
              <a:gd name="connsiteX115" fmla="*/ 15582096 w 18462935"/>
              <a:gd name="connsiteY115" fmla="*/ 873457 h 4876800"/>
              <a:gd name="connsiteX116" fmla="*/ 15548658 w 18462935"/>
              <a:gd name="connsiteY116" fmla="*/ 909851 h 4876800"/>
              <a:gd name="connsiteX117" fmla="*/ 15515220 w 18462935"/>
              <a:gd name="connsiteY117" fmla="*/ 909851 h 4876800"/>
              <a:gd name="connsiteX118" fmla="*/ 15481782 w 18462935"/>
              <a:gd name="connsiteY118" fmla="*/ 909851 h 4876800"/>
              <a:gd name="connsiteX119" fmla="*/ 15448344 w 18462935"/>
              <a:gd name="connsiteY119" fmla="*/ 909851 h 4876800"/>
              <a:gd name="connsiteX120" fmla="*/ 15214278 w 18462935"/>
              <a:gd name="connsiteY120" fmla="*/ 1019033 h 4876800"/>
              <a:gd name="connsiteX121" fmla="*/ 15147403 w 18462935"/>
              <a:gd name="connsiteY121" fmla="*/ 1055427 h 4876800"/>
              <a:gd name="connsiteX122" fmla="*/ 15180841 w 18462935"/>
              <a:gd name="connsiteY122" fmla="*/ 1055427 h 4876800"/>
              <a:gd name="connsiteX123" fmla="*/ 15247716 w 18462935"/>
              <a:gd name="connsiteY123" fmla="*/ 1055427 h 4876800"/>
              <a:gd name="connsiteX124" fmla="*/ 15348030 w 18462935"/>
              <a:gd name="connsiteY124" fmla="*/ 1055427 h 4876800"/>
              <a:gd name="connsiteX125" fmla="*/ 15448344 w 18462935"/>
              <a:gd name="connsiteY125" fmla="*/ 1055427 h 4876800"/>
              <a:gd name="connsiteX126" fmla="*/ 15515220 w 18462935"/>
              <a:gd name="connsiteY126" fmla="*/ 1055427 h 4876800"/>
              <a:gd name="connsiteX127" fmla="*/ 15582096 w 18462935"/>
              <a:gd name="connsiteY127" fmla="*/ 1055427 h 4876800"/>
              <a:gd name="connsiteX128" fmla="*/ 15715848 w 18462935"/>
              <a:gd name="connsiteY128" fmla="*/ 1128215 h 4876800"/>
              <a:gd name="connsiteX129" fmla="*/ 15849600 w 18462935"/>
              <a:gd name="connsiteY129" fmla="*/ 1128215 h 4876800"/>
              <a:gd name="connsiteX130" fmla="*/ 15916476 w 18462935"/>
              <a:gd name="connsiteY130" fmla="*/ 1128215 h 4876800"/>
              <a:gd name="connsiteX131" fmla="*/ 15883038 w 18462935"/>
              <a:gd name="connsiteY131" fmla="*/ 1164609 h 4876800"/>
              <a:gd name="connsiteX132" fmla="*/ 15849600 w 18462935"/>
              <a:gd name="connsiteY132" fmla="*/ 1164609 h 4876800"/>
              <a:gd name="connsiteX133" fmla="*/ 15816162 w 18462935"/>
              <a:gd name="connsiteY133" fmla="*/ 1201003 h 4876800"/>
              <a:gd name="connsiteX134" fmla="*/ 15782724 w 18462935"/>
              <a:gd name="connsiteY134" fmla="*/ 1164609 h 4876800"/>
              <a:gd name="connsiteX135" fmla="*/ 15749286 w 18462935"/>
              <a:gd name="connsiteY135" fmla="*/ 1201003 h 4876800"/>
              <a:gd name="connsiteX136" fmla="*/ 15682410 w 18462935"/>
              <a:gd name="connsiteY136" fmla="*/ 1201003 h 4876800"/>
              <a:gd name="connsiteX137" fmla="*/ 15648972 w 18462935"/>
              <a:gd name="connsiteY137" fmla="*/ 1201003 h 4876800"/>
              <a:gd name="connsiteX138" fmla="*/ 15615534 w 18462935"/>
              <a:gd name="connsiteY138" fmla="*/ 1201003 h 4876800"/>
              <a:gd name="connsiteX139" fmla="*/ 15582096 w 18462935"/>
              <a:gd name="connsiteY139" fmla="*/ 1201003 h 4876800"/>
              <a:gd name="connsiteX140" fmla="*/ 15548658 w 18462935"/>
              <a:gd name="connsiteY140" fmla="*/ 1201003 h 4876800"/>
              <a:gd name="connsiteX141" fmla="*/ 15481782 w 18462935"/>
              <a:gd name="connsiteY141" fmla="*/ 1201003 h 4876800"/>
              <a:gd name="connsiteX142" fmla="*/ 15414906 w 18462935"/>
              <a:gd name="connsiteY142" fmla="*/ 1237397 h 4876800"/>
              <a:gd name="connsiteX143" fmla="*/ 15381468 w 18462935"/>
              <a:gd name="connsiteY143" fmla="*/ 1237397 h 4876800"/>
              <a:gd name="connsiteX144" fmla="*/ 15281154 w 18462935"/>
              <a:gd name="connsiteY144" fmla="*/ 1237397 h 4876800"/>
              <a:gd name="connsiteX145" fmla="*/ 15214278 w 18462935"/>
              <a:gd name="connsiteY145" fmla="*/ 1237397 h 4876800"/>
              <a:gd name="connsiteX146" fmla="*/ 14946775 w 18462935"/>
              <a:gd name="connsiteY146" fmla="*/ 1237397 h 4876800"/>
              <a:gd name="connsiteX147" fmla="*/ 14913337 w 18462935"/>
              <a:gd name="connsiteY147" fmla="*/ 1237397 h 4876800"/>
              <a:gd name="connsiteX148" fmla="*/ 14846461 w 18462935"/>
              <a:gd name="connsiteY148" fmla="*/ 1273791 h 4876800"/>
              <a:gd name="connsiteX149" fmla="*/ 14813023 w 18462935"/>
              <a:gd name="connsiteY149" fmla="*/ 1273791 h 4876800"/>
              <a:gd name="connsiteX150" fmla="*/ 14913337 w 18462935"/>
              <a:gd name="connsiteY150" fmla="*/ 1310185 h 4876800"/>
              <a:gd name="connsiteX151" fmla="*/ 15013651 w 18462935"/>
              <a:gd name="connsiteY151" fmla="*/ 1310185 h 4876800"/>
              <a:gd name="connsiteX152" fmla="*/ 15047089 w 18462935"/>
              <a:gd name="connsiteY152" fmla="*/ 1273791 h 4876800"/>
              <a:gd name="connsiteX153" fmla="*/ 15080527 w 18462935"/>
              <a:gd name="connsiteY153" fmla="*/ 1273791 h 4876800"/>
              <a:gd name="connsiteX154" fmla="*/ 15314592 w 18462935"/>
              <a:gd name="connsiteY154" fmla="*/ 1273791 h 4876800"/>
              <a:gd name="connsiteX155" fmla="*/ 15381468 w 18462935"/>
              <a:gd name="connsiteY155" fmla="*/ 1273791 h 4876800"/>
              <a:gd name="connsiteX156" fmla="*/ 15448344 w 18462935"/>
              <a:gd name="connsiteY156" fmla="*/ 1273791 h 4876800"/>
              <a:gd name="connsiteX157" fmla="*/ 15481782 w 18462935"/>
              <a:gd name="connsiteY157" fmla="*/ 1273791 h 4876800"/>
              <a:gd name="connsiteX158" fmla="*/ 15548658 w 18462935"/>
              <a:gd name="connsiteY158" fmla="*/ 1273791 h 4876800"/>
              <a:gd name="connsiteX159" fmla="*/ 15582096 w 18462935"/>
              <a:gd name="connsiteY159" fmla="*/ 1273791 h 4876800"/>
              <a:gd name="connsiteX160" fmla="*/ 15615534 w 18462935"/>
              <a:gd name="connsiteY160" fmla="*/ 1273791 h 4876800"/>
              <a:gd name="connsiteX161" fmla="*/ 15648972 w 18462935"/>
              <a:gd name="connsiteY161" fmla="*/ 1273791 h 4876800"/>
              <a:gd name="connsiteX162" fmla="*/ 15682410 w 18462935"/>
              <a:gd name="connsiteY162" fmla="*/ 1273791 h 4876800"/>
              <a:gd name="connsiteX163" fmla="*/ 15782724 w 18462935"/>
              <a:gd name="connsiteY163" fmla="*/ 1310185 h 4876800"/>
              <a:gd name="connsiteX164" fmla="*/ 16050228 w 18462935"/>
              <a:gd name="connsiteY164" fmla="*/ 1273791 h 4876800"/>
              <a:gd name="connsiteX165" fmla="*/ 15816162 w 18462935"/>
              <a:gd name="connsiteY165" fmla="*/ 1346579 h 4876800"/>
              <a:gd name="connsiteX166" fmla="*/ 15782724 w 18462935"/>
              <a:gd name="connsiteY166" fmla="*/ 1346579 h 4876800"/>
              <a:gd name="connsiteX167" fmla="*/ 15715848 w 18462935"/>
              <a:gd name="connsiteY167" fmla="*/ 1346579 h 4876800"/>
              <a:gd name="connsiteX168" fmla="*/ 15582096 w 18462935"/>
              <a:gd name="connsiteY168" fmla="*/ 1346579 h 4876800"/>
              <a:gd name="connsiteX169" fmla="*/ 15481782 w 18462935"/>
              <a:gd name="connsiteY169" fmla="*/ 1382973 h 4876800"/>
              <a:gd name="connsiteX170" fmla="*/ 15214278 w 18462935"/>
              <a:gd name="connsiteY170" fmla="*/ 1382973 h 4876800"/>
              <a:gd name="connsiteX171" fmla="*/ 15180841 w 18462935"/>
              <a:gd name="connsiteY171" fmla="*/ 1382973 h 4876800"/>
              <a:gd name="connsiteX172" fmla="*/ 15080527 w 18462935"/>
              <a:gd name="connsiteY172" fmla="*/ 1382973 h 4876800"/>
              <a:gd name="connsiteX173" fmla="*/ 15013651 w 18462935"/>
              <a:gd name="connsiteY173" fmla="*/ 1382973 h 4876800"/>
              <a:gd name="connsiteX174" fmla="*/ 14879899 w 18462935"/>
              <a:gd name="connsiteY174" fmla="*/ 1419367 h 4876800"/>
              <a:gd name="connsiteX175" fmla="*/ 14879899 w 18462935"/>
              <a:gd name="connsiteY175" fmla="*/ 1455761 h 4876800"/>
              <a:gd name="connsiteX176" fmla="*/ 15080527 w 18462935"/>
              <a:gd name="connsiteY176" fmla="*/ 1455761 h 4876800"/>
              <a:gd name="connsiteX177" fmla="*/ 15247716 w 18462935"/>
              <a:gd name="connsiteY177" fmla="*/ 1455761 h 4876800"/>
              <a:gd name="connsiteX178" fmla="*/ 15314592 w 18462935"/>
              <a:gd name="connsiteY178" fmla="*/ 1455761 h 4876800"/>
              <a:gd name="connsiteX179" fmla="*/ 15448344 w 18462935"/>
              <a:gd name="connsiteY179" fmla="*/ 1455761 h 4876800"/>
              <a:gd name="connsiteX180" fmla="*/ 15548658 w 18462935"/>
              <a:gd name="connsiteY180" fmla="*/ 1419367 h 4876800"/>
              <a:gd name="connsiteX181" fmla="*/ 15582096 w 18462935"/>
              <a:gd name="connsiteY181" fmla="*/ 1419367 h 4876800"/>
              <a:gd name="connsiteX182" fmla="*/ 15648972 w 18462935"/>
              <a:gd name="connsiteY182" fmla="*/ 1419367 h 4876800"/>
              <a:gd name="connsiteX183" fmla="*/ 15749286 w 18462935"/>
              <a:gd name="connsiteY183" fmla="*/ 1419367 h 4876800"/>
              <a:gd name="connsiteX184" fmla="*/ 15849600 w 18462935"/>
              <a:gd name="connsiteY184" fmla="*/ 1419367 h 4876800"/>
              <a:gd name="connsiteX185" fmla="*/ 15983352 w 18462935"/>
              <a:gd name="connsiteY185" fmla="*/ 1455761 h 4876800"/>
              <a:gd name="connsiteX186" fmla="*/ 16083666 w 18462935"/>
              <a:gd name="connsiteY186" fmla="*/ 1492155 h 4876800"/>
              <a:gd name="connsiteX187" fmla="*/ 16117104 w 18462935"/>
              <a:gd name="connsiteY187" fmla="*/ 1455761 h 4876800"/>
              <a:gd name="connsiteX188" fmla="*/ 16150542 w 18462935"/>
              <a:gd name="connsiteY188" fmla="*/ 1455761 h 4876800"/>
              <a:gd name="connsiteX189" fmla="*/ 16183980 w 18462935"/>
              <a:gd name="connsiteY189" fmla="*/ 1492155 h 4876800"/>
              <a:gd name="connsiteX190" fmla="*/ 16351171 w 18462935"/>
              <a:gd name="connsiteY190" fmla="*/ 1492155 h 4876800"/>
              <a:gd name="connsiteX191" fmla="*/ 16585236 w 18462935"/>
              <a:gd name="connsiteY191" fmla="*/ 1492155 h 4876800"/>
              <a:gd name="connsiteX192" fmla="*/ 16618672 w 18462935"/>
              <a:gd name="connsiteY192" fmla="*/ 1492155 h 4876800"/>
              <a:gd name="connsiteX193" fmla="*/ 16718988 w 18462935"/>
              <a:gd name="connsiteY193" fmla="*/ 1528549 h 4876800"/>
              <a:gd name="connsiteX194" fmla="*/ 16852740 w 18462935"/>
              <a:gd name="connsiteY194" fmla="*/ 1492155 h 4876800"/>
              <a:gd name="connsiteX195" fmla="*/ 16953056 w 18462935"/>
              <a:gd name="connsiteY195" fmla="*/ 1492155 h 4876800"/>
              <a:gd name="connsiteX196" fmla="*/ 17019932 w 18462935"/>
              <a:gd name="connsiteY196" fmla="*/ 1492155 h 4876800"/>
              <a:gd name="connsiteX197" fmla="*/ 17086808 w 18462935"/>
              <a:gd name="connsiteY197" fmla="*/ 1492155 h 4876800"/>
              <a:gd name="connsiteX198" fmla="*/ 17153684 w 18462935"/>
              <a:gd name="connsiteY198" fmla="*/ 1492155 h 4876800"/>
              <a:gd name="connsiteX199" fmla="*/ 17454624 w 18462935"/>
              <a:gd name="connsiteY199" fmla="*/ 1492155 h 4876800"/>
              <a:gd name="connsiteX200" fmla="*/ 17554936 w 18462935"/>
              <a:gd name="connsiteY200" fmla="*/ 1492155 h 4876800"/>
              <a:gd name="connsiteX201" fmla="*/ 17789004 w 18462935"/>
              <a:gd name="connsiteY201" fmla="*/ 1492155 h 4876800"/>
              <a:gd name="connsiteX202" fmla="*/ 17789004 w 18462935"/>
              <a:gd name="connsiteY202" fmla="*/ 1528549 h 4876800"/>
              <a:gd name="connsiteX203" fmla="*/ 17889316 w 18462935"/>
              <a:gd name="connsiteY203" fmla="*/ 1564943 h 4876800"/>
              <a:gd name="connsiteX204" fmla="*/ 17922756 w 18462935"/>
              <a:gd name="connsiteY204" fmla="*/ 1564943 h 4876800"/>
              <a:gd name="connsiteX205" fmla="*/ 17956192 w 18462935"/>
              <a:gd name="connsiteY205" fmla="*/ 1564943 h 4876800"/>
              <a:gd name="connsiteX206" fmla="*/ 17922756 w 18462935"/>
              <a:gd name="connsiteY206" fmla="*/ 1601338 h 4876800"/>
              <a:gd name="connsiteX207" fmla="*/ 17755564 w 18462935"/>
              <a:gd name="connsiteY207" fmla="*/ 1601338 h 4876800"/>
              <a:gd name="connsiteX208" fmla="*/ 17120244 w 18462935"/>
              <a:gd name="connsiteY208" fmla="*/ 1637732 h 4876800"/>
              <a:gd name="connsiteX209" fmla="*/ 17086808 w 18462935"/>
              <a:gd name="connsiteY209" fmla="*/ 1637732 h 4876800"/>
              <a:gd name="connsiteX210" fmla="*/ 17019932 w 18462935"/>
              <a:gd name="connsiteY210" fmla="*/ 1637732 h 4876800"/>
              <a:gd name="connsiteX211" fmla="*/ 16953056 w 18462935"/>
              <a:gd name="connsiteY211" fmla="*/ 1674126 h 4876800"/>
              <a:gd name="connsiteX212" fmla="*/ 16953056 w 18462935"/>
              <a:gd name="connsiteY212" fmla="*/ 1710520 h 4876800"/>
              <a:gd name="connsiteX213" fmla="*/ 16886180 w 18462935"/>
              <a:gd name="connsiteY213" fmla="*/ 1783308 h 4876800"/>
              <a:gd name="connsiteX214" fmla="*/ 16685548 w 18462935"/>
              <a:gd name="connsiteY214" fmla="*/ 1746914 h 4876800"/>
              <a:gd name="connsiteX215" fmla="*/ 16652112 w 18462935"/>
              <a:gd name="connsiteY215" fmla="*/ 1746914 h 4876800"/>
              <a:gd name="connsiteX216" fmla="*/ 16551796 w 18462935"/>
              <a:gd name="connsiteY216" fmla="*/ 1746914 h 4876800"/>
              <a:gd name="connsiteX217" fmla="*/ 16484923 w 18462935"/>
              <a:gd name="connsiteY217" fmla="*/ 1783308 h 4876800"/>
              <a:gd name="connsiteX218" fmla="*/ 16384607 w 18462935"/>
              <a:gd name="connsiteY218" fmla="*/ 1783308 h 4876800"/>
              <a:gd name="connsiteX219" fmla="*/ 16351171 w 18462935"/>
              <a:gd name="connsiteY219" fmla="*/ 1783308 h 4876800"/>
              <a:gd name="connsiteX220" fmla="*/ 16284295 w 18462935"/>
              <a:gd name="connsiteY220" fmla="*/ 1783308 h 4876800"/>
              <a:gd name="connsiteX221" fmla="*/ 16250855 w 18462935"/>
              <a:gd name="connsiteY221" fmla="*/ 1783308 h 4876800"/>
              <a:gd name="connsiteX222" fmla="*/ 16217419 w 18462935"/>
              <a:gd name="connsiteY222" fmla="*/ 1783308 h 4876800"/>
              <a:gd name="connsiteX223" fmla="*/ 16183980 w 18462935"/>
              <a:gd name="connsiteY223" fmla="*/ 1783308 h 4876800"/>
              <a:gd name="connsiteX224" fmla="*/ 16150542 w 18462935"/>
              <a:gd name="connsiteY224" fmla="*/ 1783308 h 4876800"/>
              <a:gd name="connsiteX225" fmla="*/ 16083666 w 18462935"/>
              <a:gd name="connsiteY225" fmla="*/ 1819702 h 4876800"/>
              <a:gd name="connsiteX226" fmla="*/ 15381468 w 18462935"/>
              <a:gd name="connsiteY226" fmla="*/ 1856096 h 4876800"/>
              <a:gd name="connsiteX227" fmla="*/ 14946775 w 18462935"/>
              <a:gd name="connsiteY227" fmla="*/ 1892490 h 4876800"/>
              <a:gd name="connsiteX228" fmla="*/ 14913337 w 18462935"/>
              <a:gd name="connsiteY228" fmla="*/ 1892490 h 4876800"/>
              <a:gd name="connsiteX229" fmla="*/ 14578957 w 18462935"/>
              <a:gd name="connsiteY229" fmla="*/ 1892490 h 4876800"/>
              <a:gd name="connsiteX230" fmla="*/ 14378329 w 18462935"/>
              <a:gd name="connsiteY230" fmla="*/ 1892490 h 4876800"/>
              <a:gd name="connsiteX231" fmla="*/ 14211139 w 18462935"/>
              <a:gd name="connsiteY231" fmla="*/ 1928884 h 4876800"/>
              <a:gd name="connsiteX232" fmla="*/ 13776446 w 18462935"/>
              <a:gd name="connsiteY232" fmla="*/ 1928884 h 4876800"/>
              <a:gd name="connsiteX233" fmla="*/ 13743008 w 18462935"/>
              <a:gd name="connsiteY233" fmla="*/ 1928884 h 4876800"/>
              <a:gd name="connsiteX234" fmla="*/ 13609256 w 18462935"/>
              <a:gd name="connsiteY234" fmla="*/ 1965278 h 4876800"/>
              <a:gd name="connsiteX235" fmla="*/ 13575818 w 18462935"/>
              <a:gd name="connsiteY235" fmla="*/ 2001672 h 4876800"/>
              <a:gd name="connsiteX236" fmla="*/ 13542380 w 18462935"/>
              <a:gd name="connsiteY236" fmla="*/ 2001672 h 4876800"/>
              <a:gd name="connsiteX237" fmla="*/ 13508942 w 18462935"/>
              <a:gd name="connsiteY237" fmla="*/ 2001672 h 4876800"/>
              <a:gd name="connsiteX238" fmla="*/ 13475504 w 18462935"/>
              <a:gd name="connsiteY238" fmla="*/ 2001672 h 4876800"/>
              <a:gd name="connsiteX239" fmla="*/ 13442066 w 18462935"/>
              <a:gd name="connsiteY239" fmla="*/ 2001672 h 4876800"/>
              <a:gd name="connsiteX240" fmla="*/ 13408628 w 18462935"/>
              <a:gd name="connsiteY240" fmla="*/ 2001672 h 4876800"/>
              <a:gd name="connsiteX241" fmla="*/ 13341752 w 18462935"/>
              <a:gd name="connsiteY241" fmla="*/ 2038066 h 4876800"/>
              <a:gd name="connsiteX242" fmla="*/ 13542380 w 18462935"/>
              <a:gd name="connsiteY242" fmla="*/ 2074460 h 4876800"/>
              <a:gd name="connsiteX243" fmla="*/ 13676132 w 18462935"/>
              <a:gd name="connsiteY243" fmla="*/ 2074460 h 4876800"/>
              <a:gd name="connsiteX244" fmla="*/ 14211139 w 18462935"/>
              <a:gd name="connsiteY244" fmla="*/ 2074460 h 4876800"/>
              <a:gd name="connsiteX245" fmla="*/ 14512081 w 18462935"/>
              <a:gd name="connsiteY245" fmla="*/ 2074460 h 4876800"/>
              <a:gd name="connsiteX246" fmla="*/ 15348030 w 18462935"/>
              <a:gd name="connsiteY246" fmla="*/ 2038066 h 4876800"/>
              <a:gd name="connsiteX247" fmla="*/ 15949914 w 18462935"/>
              <a:gd name="connsiteY247" fmla="*/ 2038066 h 4876800"/>
              <a:gd name="connsiteX248" fmla="*/ 15983352 w 18462935"/>
              <a:gd name="connsiteY248" fmla="*/ 2001672 h 4876800"/>
              <a:gd name="connsiteX249" fmla="*/ 16050228 w 18462935"/>
              <a:gd name="connsiteY249" fmla="*/ 2001672 h 4876800"/>
              <a:gd name="connsiteX250" fmla="*/ 16384607 w 18462935"/>
              <a:gd name="connsiteY250" fmla="*/ 2001672 h 4876800"/>
              <a:gd name="connsiteX251" fmla="*/ 16451483 w 18462935"/>
              <a:gd name="connsiteY251" fmla="*/ 2001672 h 4876800"/>
              <a:gd name="connsiteX252" fmla="*/ 16618672 w 18462935"/>
              <a:gd name="connsiteY252" fmla="*/ 1965278 h 4876800"/>
              <a:gd name="connsiteX253" fmla="*/ 16986492 w 18462935"/>
              <a:gd name="connsiteY253" fmla="*/ 1965278 h 4876800"/>
              <a:gd name="connsiteX254" fmla="*/ 17053368 w 18462935"/>
              <a:gd name="connsiteY254" fmla="*/ 1965278 h 4876800"/>
              <a:gd name="connsiteX255" fmla="*/ 17187120 w 18462935"/>
              <a:gd name="connsiteY255" fmla="*/ 1965278 h 4876800"/>
              <a:gd name="connsiteX256" fmla="*/ 17220556 w 18462935"/>
              <a:gd name="connsiteY256" fmla="*/ 1965278 h 4876800"/>
              <a:gd name="connsiteX257" fmla="*/ 17354308 w 18462935"/>
              <a:gd name="connsiteY257" fmla="*/ 1965278 h 4876800"/>
              <a:gd name="connsiteX258" fmla="*/ 17421184 w 18462935"/>
              <a:gd name="connsiteY258" fmla="*/ 1965278 h 4876800"/>
              <a:gd name="connsiteX259" fmla="*/ 17454624 w 18462935"/>
              <a:gd name="connsiteY259" fmla="*/ 1965278 h 4876800"/>
              <a:gd name="connsiteX260" fmla="*/ 17521500 w 18462935"/>
              <a:gd name="connsiteY260" fmla="*/ 1965278 h 4876800"/>
              <a:gd name="connsiteX261" fmla="*/ 17588376 w 18462935"/>
              <a:gd name="connsiteY261" fmla="*/ 1965278 h 4876800"/>
              <a:gd name="connsiteX262" fmla="*/ 17621812 w 18462935"/>
              <a:gd name="connsiteY262" fmla="*/ 1965278 h 4876800"/>
              <a:gd name="connsiteX263" fmla="*/ 17722128 w 18462935"/>
              <a:gd name="connsiteY263" fmla="*/ 1928884 h 4876800"/>
              <a:gd name="connsiteX264" fmla="*/ 17822440 w 18462935"/>
              <a:gd name="connsiteY264" fmla="*/ 1928884 h 4876800"/>
              <a:gd name="connsiteX265" fmla="*/ 18056508 w 18462935"/>
              <a:gd name="connsiteY265" fmla="*/ 1928884 h 4876800"/>
              <a:gd name="connsiteX266" fmla="*/ 17922756 w 18462935"/>
              <a:gd name="connsiteY266" fmla="*/ 1965278 h 4876800"/>
              <a:gd name="connsiteX267" fmla="*/ 17855880 w 18462935"/>
              <a:gd name="connsiteY267" fmla="*/ 1965278 h 4876800"/>
              <a:gd name="connsiteX268" fmla="*/ 17822440 w 18462935"/>
              <a:gd name="connsiteY268" fmla="*/ 1965278 h 4876800"/>
              <a:gd name="connsiteX269" fmla="*/ 17688688 w 18462935"/>
              <a:gd name="connsiteY269" fmla="*/ 2001672 h 4876800"/>
              <a:gd name="connsiteX270" fmla="*/ 17621812 w 18462935"/>
              <a:gd name="connsiteY270" fmla="*/ 2001672 h 4876800"/>
              <a:gd name="connsiteX271" fmla="*/ 17554936 w 18462935"/>
              <a:gd name="connsiteY271" fmla="*/ 2001672 h 4876800"/>
              <a:gd name="connsiteX272" fmla="*/ 17521500 w 18462935"/>
              <a:gd name="connsiteY272" fmla="*/ 2001672 h 4876800"/>
              <a:gd name="connsiteX273" fmla="*/ 17454624 w 18462935"/>
              <a:gd name="connsiteY273" fmla="*/ 2001672 h 4876800"/>
              <a:gd name="connsiteX274" fmla="*/ 17354308 w 18462935"/>
              <a:gd name="connsiteY274" fmla="*/ 2001672 h 4876800"/>
              <a:gd name="connsiteX275" fmla="*/ 17287432 w 18462935"/>
              <a:gd name="connsiteY275" fmla="*/ 2038066 h 4876800"/>
              <a:gd name="connsiteX276" fmla="*/ 16953056 w 18462935"/>
              <a:gd name="connsiteY276" fmla="*/ 2038066 h 4876800"/>
              <a:gd name="connsiteX277" fmla="*/ 16284295 w 18462935"/>
              <a:gd name="connsiteY277" fmla="*/ 2074460 h 4876800"/>
              <a:gd name="connsiteX278" fmla="*/ 16150542 w 18462935"/>
              <a:gd name="connsiteY278" fmla="*/ 2110854 h 4876800"/>
              <a:gd name="connsiteX279" fmla="*/ 16050228 w 18462935"/>
              <a:gd name="connsiteY279" fmla="*/ 2110854 h 4876800"/>
              <a:gd name="connsiteX280" fmla="*/ 15983352 w 18462935"/>
              <a:gd name="connsiteY280" fmla="*/ 2183642 h 4876800"/>
              <a:gd name="connsiteX281" fmla="*/ 15916476 w 18462935"/>
              <a:gd name="connsiteY281" fmla="*/ 2220036 h 4876800"/>
              <a:gd name="connsiteX282" fmla="*/ 15883038 w 18462935"/>
              <a:gd name="connsiteY282" fmla="*/ 2220036 h 4876800"/>
              <a:gd name="connsiteX283" fmla="*/ 15816162 w 18462935"/>
              <a:gd name="connsiteY283" fmla="*/ 2220036 h 4876800"/>
              <a:gd name="connsiteX284" fmla="*/ 15715848 w 18462935"/>
              <a:gd name="connsiteY284" fmla="*/ 2220036 h 4876800"/>
              <a:gd name="connsiteX285" fmla="*/ 15648972 w 18462935"/>
              <a:gd name="connsiteY285" fmla="*/ 2256430 h 4876800"/>
              <a:gd name="connsiteX286" fmla="*/ 15414906 w 18462935"/>
              <a:gd name="connsiteY286" fmla="*/ 2256430 h 4876800"/>
              <a:gd name="connsiteX287" fmla="*/ 15381468 w 18462935"/>
              <a:gd name="connsiteY287" fmla="*/ 2256430 h 4876800"/>
              <a:gd name="connsiteX288" fmla="*/ 15281154 w 18462935"/>
              <a:gd name="connsiteY288" fmla="*/ 2292824 h 4876800"/>
              <a:gd name="connsiteX289" fmla="*/ 15247716 w 18462935"/>
              <a:gd name="connsiteY289" fmla="*/ 2292824 h 4876800"/>
              <a:gd name="connsiteX290" fmla="*/ 15113965 w 18462935"/>
              <a:gd name="connsiteY290" fmla="*/ 2292824 h 4876800"/>
              <a:gd name="connsiteX291" fmla="*/ 15080527 w 18462935"/>
              <a:gd name="connsiteY291" fmla="*/ 2329218 h 4876800"/>
              <a:gd name="connsiteX292" fmla="*/ 14846461 w 18462935"/>
              <a:gd name="connsiteY292" fmla="*/ 2329218 h 4876800"/>
              <a:gd name="connsiteX293" fmla="*/ 14813023 w 18462935"/>
              <a:gd name="connsiteY293" fmla="*/ 2329218 h 4876800"/>
              <a:gd name="connsiteX294" fmla="*/ 14545519 w 18462935"/>
              <a:gd name="connsiteY294" fmla="*/ 2329218 h 4876800"/>
              <a:gd name="connsiteX295" fmla="*/ 14311453 w 18462935"/>
              <a:gd name="connsiteY295" fmla="*/ 2329218 h 4876800"/>
              <a:gd name="connsiteX296" fmla="*/ 14177701 w 18462935"/>
              <a:gd name="connsiteY296" fmla="*/ 2365612 h 4876800"/>
              <a:gd name="connsiteX297" fmla="*/ 14177701 w 18462935"/>
              <a:gd name="connsiteY297" fmla="*/ 2402006 h 4876800"/>
              <a:gd name="connsiteX298" fmla="*/ 14110825 w 18462935"/>
              <a:gd name="connsiteY298" fmla="*/ 2365612 h 4876800"/>
              <a:gd name="connsiteX299" fmla="*/ 14077387 w 18462935"/>
              <a:gd name="connsiteY299" fmla="*/ 2402006 h 4876800"/>
              <a:gd name="connsiteX300" fmla="*/ 14043949 w 18462935"/>
              <a:gd name="connsiteY300" fmla="*/ 2402006 h 4876800"/>
              <a:gd name="connsiteX301" fmla="*/ 14010511 w 18462935"/>
              <a:gd name="connsiteY301" fmla="*/ 2402006 h 4876800"/>
              <a:gd name="connsiteX302" fmla="*/ 13910197 w 18462935"/>
              <a:gd name="connsiteY302" fmla="*/ 2402006 h 4876800"/>
              <a:gd name="connsiteX303" fmla="*/ 13709570 w 18462935"/>
              <a:gd name="connsiteY303" fmla="*/ 2402006 h 4876800"/>
              <a:gd name="connsiteX304" fmla="*/ 13676132 w 18462935"/>
              <a:gd name="connsiteY304" fmla="*/ 2438400 h 4876800"/>
              <a:gd name="connsiteX305" fmla="*/ 13609256 w 18462935"/>
              <a:gd name="connsiteY305" fmla="*/ 2438400 h 4876800"/>
              <a:gd name="connsiteX306" fmla="*/ 13542380 w 18462935"/>
              <a:gd name="connsiteY306" fmla="*/ 2474794 h 4876800"/>
              <a:gd name="connsiteX307" fmla="*/ 13542380 w 18462935"/>
              <a:gd name="connsiteY307" fmla="*/ 2511188 h 4876800"/>
              <a:gd name="connsiteX308" fmla="*/ 13609256 w 18462935"/>
              <a:gd name="connsiteY308" fmla="*/ 2583976 h 4876800"/>
              <a:gd name="connsiteX309" fmla="*/ 13642694 w 18462935"/>
              <a:gd name="connsiteY309" fmla="*/ 2583976 h 4876800"/>
              <a:gd name="connsiteX310" fmla="*/ 13776446 w 18462935"/>
              <a:gd name="connsiteY310" fmla="*/ 2583976 h 4876800"/>
              <a:gd name="connsiteX311" fmla="*/ 13809884 w 18462935"/>
              <a:gd name="connsiteY311" fmla="*/ 2583976 h 4876800"/>
              <a:gd name="connsiteX312" fmla="*/ 13809884 w 18462935"/>
              <a:gd name="connsiteY312" fmla="*/ 2620370 h 4876800"/>
              <a:gd name="connsiteX313" fmla="*/ 13776446 w 18462935"/>
              <a:gd name="connsiteY313" fmla="*/ 2693158 h 4876800"/>
              <a:gd name="connsiteX314" fmla="*/ 13977073 w 18462935"/>
              <a:gd name="connsiteY314" fmla="*/ 2693158 h 4876800"/>
              <a:gd name="connsiteX315" fmla="*/ 13977073 w 18462935"/>
              <a:gd name="connsiteY315" fmla="*/ 2729552 h 4876800"/>
              <a:gd name="connsiteX316" fmla="*/ 13876759 w 18462935"/>
              <a:gd name="connsiteY316" fmla="*/ 2802340 h 4876800"/>
              <a:gd name="connsiteX317" fmla="*/ 13843322 w 18462935"/>
              <a:gd name="connsiteY317" fmla="*/ 2802340 h 4876800"/>
              <a:gd name="connsiteX318" fmla="*/ 13809884 w 18462935"/>
              <a:gd name="connsiteY318" fmla="*/ 2838734 h 4876800"/>
              <a:gd name="connsiteX319" fmla="*/ 13805704 w 18462935"/>
              <a:gd name="connsiteY319" fmla="*/ 2838734 h 4876800"/>
              <a:gd name="connsiteX320" fmla="*/ 13790553 w 18462935"/>
              <a:gd name="connsiteY320" fmla="*/ 2838734 h 4876800"/>
              <a:gd name="connsiteX321" fmla="*/ 13788985 w 18462935"/>
              <a:gd name="connsiteY321" fmla="*/ 2838734 h 4876800"/>
              <a:gd name="connsiteX322" fmla="*/ 13776446 w 18462935"/>
              <a:gd name="connsiteY322" fmla="*/ 2838734 h 4876800"/>
              <a:gd name="connsiteX323" fmla="*/ 13776446 w 18462935"/>
              <a:gd name="connsiteY323" fmla="*/ 3020705 h 4876800"/>
              <a:gd name="connsiteX324" fmla="*/ 13743008 w 18462935"/>
              <a:gd name="connsiteY324" fmla="*/ 3057099 h 4876800"/>
              <a:gd name="connsiteX325" fmla="*/ 13709570 w 18462935"/>
              <a:gd name="connsiteY325" fmla="*/ 3093493 h 4876800"/>
              <a:gd name="connsiteX326" fmla="*/ 13676132 w 18462935"/>
              <a:gd name="connsiteY326" fmla="*/ 3093493 h 4876800"/>
              <a:gd name="connsiteX327" fmla="*/ 13642694 w 18462935"/>
              <a:gd name="connsiteY327" fmla="*/ 3129887 h 4876800"/>
              <a:gd name="connsiteX328" fmla="*/ 13609256 w 18462935"/>
              <a:gd name="connsiteY328" fmla="*/ 3166281 h 4876800"/>
              <a:gd name="connsiteX329" fmla="*/ 13575818 w 18462935"/>
              <a:gd name="connsiteY329" fmla="*/ 3166281 h 4876800"/>
              <a:gd name="connsiteX330" fmla="*/ 13542380 w 18462935"/>
              <a:gd name="connsiteY330" fmla="*/ 3202675 h 4876800"/>
              <a:gd name="connsiteX331" fmla="*/ 13508942 w 18462935"/>
              <a:gd name="connsiteY331" fmla="*/ 3239069 h 4876800"/>
              <a:gd name="connsiteX332" fmla="*/ 13442066 w 18462935"/>
              <a:gd name="connsiteY332" fmla="*/ 3275463 h 4876800"/>
              <a:gd name="connsiteX333" fmla="*/ 13341752 w 18462935"/>
              <a:gd name="connsiteY333" fmla="*/ 3348251 h 4876800"/>
              <a:gd name="connsiteX334" fmla="*/ 13341752 w 18462935"/>
              <a:gd name="connsiteY334" fmla="*/ 3457433 h 4876800"/>
              <a:gd name="connsiteX335" fmla="*/ 13542380 w 18462935"/>
              <a:gd name="connsiteY335" fmla="*/ 3566615 h 4876800"/>
              <a:gd name="connsiteX336" fmla="*/ 13609256 w 18462935"/>
              <a:gd name="connsiteY336" fmla="*/ 3566615 h 4876800"/>
              <a:gd name="connsiteX337" fmla="*/ 13642694 w 18462935"/>
              <a:gd name="connsiteY337" fmla="*/ 3566615 h 4876800"/>
              <a:gd name="connsiteX338" fmla="*/ 13609256 w 18462935"/>
              <a:gd name="connsiteY338" fmla="*/ 3603009 h 4876800"/>
              <a:gd name="connsiteX339" fmla="*/ 13408628 w 18462935"/>
              <a:gd name="connsiteY339" fmla="*/ 3712191 h 4876800"/>
              <a:gd name="connsiteX340" fmla="*/ 13408628 w 18462935"/>
              <a:gd name="connsiteY340" fmla="*/ 3748585 h 4876800"/>
              <a:gd name="connsiteX341" fmla="*/ 13442066 w 18462935"/>
              <a:gd name="connsiteY341" fmla="*/ 3784979 h 4876800"/>
              <a:gd name="connsiteX342" fmla="*/ 13375190 w 18462935"/>
              <a:gd name="connsiteY342" fmla="*/ 4112525 h 4876800"/>
              <a:gd name="connsiteX343" fmla="*/ 13308314 w 18462935"/>
              <a:gd name="connsiteY343" fmla="*/ 4185314 h 4876800"/>
              <a:gd name="connsiteX344" fmla="*/ 13208000 w 18462935"/>
              <a:gd name="connsiteY344" fmla="*/ 4258102 h 4876800"/>
              <a:gd name="connsiteX345" fmla="*/ 13141124 w 18462935"/>
              <a:gd name="connsiteY345" fmla="*/ 4330890 h 4876800"/>
              <a:gd name="connsiteX346" fmla="*/ 13107686 w 18462935"/>
              <a:gd name="connsiteY346" fmla="*/ 4330890 h 4876800"/>
              <a:gd name="connsiteX347" fmla="*/ 13040810 w 18462935"/>
              <a:gd name="connsiteY347" fmla="*/ 4403678 h 4876800"/>
              <a:gd name="connsiteX348" fmla="*/ 13007372 w 18462935"/>
              <a:gd name="connsiteY348" fmla="*/ 4403678 h 4876800"/>
              <a:gd name="connsiteX349" fmla="*/ 12940496 w 18462935"/>
              <a:gd name="connsiteY349" fmla="*/ 4440072 h 4876800"/>
              <a:gd name="connsiteX350" fmla="*/ 12907058 w 18462935"/>
              <a:gd name="connsiteY350" fmla="*/ 4476466 h 4876800"/>
              <a:gd name="connsiteX351" fmla="*/ 12873620 w 18462935"/>
              <a:gd name="connsiteY351" fmla="*/ 4512860 h 4876800"/>
              <a:gd name="connsiteX352" fmla="*/ 12773306 w 18462935"/>
              <a:gd name="connsiteY352" fmla="*/ 4549254 h 4876800"/>
              <a:gd name="connsiteX353" fmla="*/ 12739868 w 18462935"/>
              <a:gd name="connsiteY353" fmla="*/ 4585648 h 4876800"/>
              <a:gd name="connsiteX354" fmla="*/ 12706430 w 18462935"/>
              <a:gd name="connsiteY354" fmla="*/ 4585648 h 4876800"/>
              <a:gd name="connsiteX355" fmla="*/ 12672992 w 18462935"/>
              <a:gd name="connsiteY355" fmla="*/ 4585648 h 4876800"/>
              <a:gd name="connsiteX356" fmla="*/ 12639554 w 18462935"/>
              <a:gd name="connsiteY356" fmla="*/ 4622042 h 4876800"/>
              <a:gd name="connsiteX357" fmla="*/ 12606116 w 18462935"/>
              <a:gd name="connsiteY357" fmla="*/ 4622042 h 4876800"/>
              <a:gd name="connsiteX358" fmla="*/ 12539241 w 18462935"/>
              <a:gd name="connsiteY358" fmla="*/ 4622042 h 4876800"/>
              <a:gd name="connsiteX359" fmla="*/ 12505803 w 18462935"/>
              <a:gd name="connsiteY359" fmla="*/ 4658436 h 4876800"/>
              <a:gd name="connsiteX360" fmla="*/ 12472365 w 18462935"/>
              <a:gd name="connsiteY360" fmla="*/ 4658436 h 4876800"/>
              <a:gd name="connsiteX361" fmla="*/ 12305175 w 18462935"/>
              <a:gd name="connsiteY361" fmla="*/ 4694830 h 4876800"/>
              <a:gd name="connsiteX362" fmla="*/ 12204861 w 18462935"/>
              <a:gd name="connsiteY362" fmla="*/ 4694830 h 4876800"/>
              <a:gd name="connsiteX363" fmla="*/ 12137985 w 18462935"/>
              <a:gd name="connsiteY363" fmla="*/ 4731224 h 4876800"/>
              <a:gd name="connsiteX364" fmla="*/ 12104547 w 18462935"/>
              <a:gd name="connsiteY364" fmla="*/ 4731224 h 4876800"/>
              <a:gd name="connsiteX365" fmla="*/ 12071109 w 18462935"/>
              <a:gd name="connsiteY365" fmla="*/ 4731224 h 4876800"/>
              <a:gd name="connsiteX366" fmla="*/ 12004233 w 18462935"/>
              <a:gd name="connsiteY366" fmla="*/ 4767618 h 4876800"/>
              <a:gd name="connsiteX367" fmla="*/ 11903919 w 18462935"/>
              <a:gd name="connsiteY367" fmla="*/ 4767618 h 4876800"/>
              <a:gd name="connsiteX368" fmla="*/ 11870481 w 18462935"/>
              <a:gd name="connsiteY368" fmla="*/ 4767618 h 4876800"/>
              <a:gd name="connsiteX369" fmla="*/ 11837043 w 18462935"/>
              <a:gd name="connsiteY369" fmla="*/ 4767618 h 4876800"/>
              <a:gd name="connsiteX370" fmla="*/ 11803605 w 18462935"/>
              <a:gd name="connsiteY370" fmla="*/ 4767618 h 4876800"/>
              <a:gd name="connsiteX371" fmla="*/ 11736729 w 18462935"/>
              <a:gd name="connsiteY371" fmla="*/ 4804012 h 4876800"/>
              <a:gd name="connsiteX372" fmla="*/ 11703291 w 18462935"/>
              <a:gd name="connsiteY372" fmla="*/ 4804012 h 4876800"/>
              <a:gd name="connsiteX373" fmla="*/ 11699111 w 18462935"/>
              <a:gd name="connsiteY373" fmla="*/ 4804012 h 4876800"/>
              <a:gd name="connsiteX374" fmla="*/ 11669853 w 18462935"/>
              <a:gd name="connsiteY374" fmla="*/ 4804012 h 4876800"/>
              <a:gd name="connsiteX375" fmla="*/ 11636415 w 18462935"/>
              <a:gd name="connsiteY375" fmla="*/ 4804012 h 4876800"/>
              <a:gd name="connsiteX376" fmla="*/ 11536101 w 18462935"/>
              <a:gd name="connsiteY376" fmla="*/ 4804012 h 4876800"/>
              <a:gd name="connsiteX377" fmla="*/ 11034532 w 18462935"/>
              <a:gd name="connsiteY377" fmla="*/ 4804012 h 4876800"/>
              <a:gd name="connsiteX378" fmla="*/ 11001094 w 18462935"/>
              <a:gd name="connsiteY378" fmla="*/ 4840406 h 4876800"/>
              <a:gd name="connsiteX379" fmla="*/ 10767028 w 18462935"/>
              <a:gd name="connsiteY379" fmla="*/ 4840406 h 4876800"/>
              <a:gd name="connsiteX380" fmla="*/ 10332334 w 18462935"/>
              <a:gd name="connsiteY380" fmla="*/ 4840406 h 4876800"/>
              <a:gd name="connsiteX381" fmla="*/ 10265458 w 18462935"/>
              <a:gd name="connsiteY381" fmla="*/ 4876800 h 4876800"/>
              <a:gd name="connsiteX382" fmla="*/ 9897641 w 18462935"/>
              <a:gd name="connsiteY382" fmla="*/ 4840406 h 4876800"/>
              <a:gd name="connsiteX383" fmla="*/ 9797327 w 18462935"/>
              <a:gd name="connsiteY383" fmla="*/ 4840406 h 4876800"/>
              <a:gd name="connsiteX384" fmla="*/ 9329195 w 18462935"/>
              <a:gd name="connsiteY384" fmla="*/ 4804012 h 4876800"/>
              <a:gd name="connsiteX385" fmla="*/ 9262319 w 18462935"/>
              <a:gd name="connsiteY385" fmla="*/ 4804012 h 4876800"/>
              <a:gd name="connsiteX386" fmla="*/ 8526684 w 18462935"/>
              <a:gd name="connsiteY386" fmla="*/ 4731224 h 4876800"/>
              <a:gd name="connsiteX387" fmla="*/ 8292617 w 18462935"/>
              <a:gd name="connsiteY387" fmla="*/ 4731224 h 4876800"/>
              <a:gd name="connsiteX388" fmla="*/ 7490107 w 18462935"/>
              <a:gd name="connsiteY388" fmla="*/ 4622042 h 4876800"/>
              <a:gd name="connsiteX389" fmla="*/ 7322917 w 18462935"/>
              <a:gd name="connsiteY389" fmla="*/ 4585648 h 4876800"/>
              <a:gd name="connsiteX390" fmla="*/ 7055413 w 18462935"/>
              <a:gd name="connsiteY390" fmla="*/ 4585648 h 4876800"/>
              <a:gd name="connsiteX391" fmla="*/ 6921662 w 18462935"/>
              <a:gd name="connsiteY391" fmla="*/ 4585648 h 4876800"/>
              <a:gd name="connsiteX392" fmla="*/ 6854786 w 18462935"/>
              <a:gd name="connsiteY392" fmla="*/ 4585648 h 4876800"/>
              <a:gd name="connsiteX393" fmla="*/ 6754471 w 18462935"/>
              <a:gd name="connsiteY393" fmla="*/ 4585648 h 4876800"/>
              <a:gd name="connsiteX394" fmla="*/ 6319778 w 18462935"/>
              <a:gd name="connsiteY394" fmla="*/ 4549254 h 4876800"/>
              <a:gd name="connsiteX395" fmla="*/ 6119150 w 18462935"/>
              <a:gd name="connsiteY395" fmla="*/ 4512860 h 4876800"/>
              <a:gd name="connsiteX396" fmla="*/ 5550705 w 18462935"/>
              <a:gd name="connsiteY396" fmla="*/ 4476466 h 4876800"/>
              <a:gd name="connsiteX397" fmla="*/ 5316639 w 18462935"/>
              <a:gd name="connsiteY397" fmla="*/ 4440072 h 4876800"/>
              <a:gd name="connsiteX398" fmla="*/ 5116010 w 18462935"/>
              <a:gd name="connsiteY398" fmla="*/ 4440072 h 4876800"/>
              <a:gd name="connsiteX399" fmla="*/ 4581003 w 18462935"/>
              <a:gd name="connsiteY399" fmla="*/ 4330890 h 4876800"/>
              <a:gd name="connsiteX400" fmla="*/ 4480689 w 18462935"/>
              <a:gd name="connsiteY400" fmla="*/ 4330890 h 4876800"/>
              <a:gd name="connsiteX401" fmla="*/ 4346937 w 18462935"/>
              <a:gd name="connsiteY401" fmla="*/ 4294496 h 4876800"/>
              <a:gd name="connsiteX402" fmla="*/ 3979120 w 18462935"/>
              <a:gd name="connsiteY402" fmla="*/ 4221708 h 4876800"/>
              <a:gd name="connsiteX403" fmla="*/ 3745054 w 18462935"/>
              <a:gd name="connsiteY403" fmla="*/ 4185314 h 4876800"/>
              <a:gd name="connsiteX404" fmla="*/ 3377236 w 18462935"/>
              <a:gd name="connsiteY404" fmla="*/ 4076131 h 4876800"/>
              <a:gd name="connsiteX405" fmla="*/ 3243484 w 18462935"/>
              <a:gd name="connsiteY405" fmla="*/ 4039737 h 4876800"/>
              <a:gd name="connsiteX406" fmla="*/ 2775352 w 18462935"/>
              <a:gd name="connsiteY406" fmla="*/ 4003343 h 4876800"/>
              <a:gd name="connsiteX407" fmla="*/ 2741914 w 18462935"/>
              <a:gd name="connsiteY407" fmla="*/ 4003343 h 4876800"/>
              <a:gd name="connsiteX408" fmla="*/ 2106593 w 18462935"/>
              <a:gd name="connsiteY408" fmla="*/ 3930555 h 4876800"/>
              <a:gd name="connsiteX409" fmla="*/ 1972841 w 18462935"/>
              <a:gd name="connsiteY409" fmla="*/ 3857767 h 4876800"/>
              <a:gd name="connsiteX410" fmla="*/ 2073155 w 18462935"/>
              <a:gd name="connsiteY410" fmla="*/ 3857767 h 4876800"/>
              <a:gd name="connsiteX411" fmla="*/ 2173469 w 18462935"/>
              <a:gd name="connsiteY411" fmla="*/ 3857767 h 4876800"/>
              <a:gd name="connsiteX412" fmla="*/ 2039717 w 18462935"/>
              <a:gd name="connsiteY412" fmla="*/ 3821373 h 4876800"/>
              <a:gd name="connsiteX413" fmla="*/ 1538147 w 18462935"/>
              <a:gd name="connsiteY413" fmla="*/ 3748585 h 4876800"/>
              <a:gd name="connsiteX414" fmla="*/ 1504709 w 18462935"/>
              <a:gd name="connsiteY414" fmla="*/ 3712191 h 4876800"/>
              <a:gd name="connsiteX415" fmla="*/ 1337519 w 18462935"/>
              <a:gd name="connsiteY415" fmla="*/ 3675797 h 4876800"/>
              <a:gd name="connsiteX416" fmla="*/ 1170330 w 18462935"/>
              <a:gd name="connsiteY416" fmla="*/ 3639403 h 4876800"/>
              <a:gd name="connsiteX417" fmla="*/ 1070015 w 18462935"/>
              <a:gd name="connsiteY417" fmla="*/ 3639403 h 4876800"/>
              <a:gd name="connsiteX418" fmla="*/ 1003139 w 18462935"/>
              <a:gd name="connsiteY418" fmla="*/ 3603009 h 4876800"/>
              <a:gd name="connsiteX419" fmla="*/ 1070015 w 18462935"/>
              <a:gd name="connsiteY419" fmla="*/ 3603009 h 4876800"/>
              <a:gd name="connsiteX420" fmla="*/ 1103454 w 18462935"/>
              <a:gd name="connsiteY420" fmla="*/ 3603009 h 4876800"/>
              <a:gd name="connsiteX421" fmla="*/ 1170330 w 18462935"/>
              <a:gd name="connsiteY421" fmla="*/ 3603009 h 4876800"/>
              <a:gd name="connsiteX422" fmla="*/ 1370957 w 18462935"/>
              <a:gd name="connsiteY422" fmla="*/ 3603009 h 4876800"/>
              <a:gd name="connsiteX423" fmla="*/ 1170330 w 18462935"/>
              <a:gd name="connsiteY423" fmla="*/ 3530221 h 4876800"/>
              <a:gd name="connsiteX424" fmla="*/ 1103454 w 18462935"/>
              <a:gd name="connsiteY424" fmla="*/ 3530221 h 4876800"/>
              <a:gd name="connsiteX425" fmla="*/ 902826 w 18462935"/>
              <a:gd name="connsiteY425" fmla="*/ 3493827 h 4876800"/>
              <a:gd name="connsiteX426" fmla="*/ 668760 w 18462935"/>
              <a:gd name="connsiteY426" fmla="*/ 3457433 h 4876800"/>
              <a:gd name="connsiteX427" fmla="*/ 367818 w 18462935"/>
              <a:gd name="connsiteY427" fmla="*/ 3384645 h 4876800"/>
              <a:gd name="connsiteX428" fmla="*/ 133752 w 18462935"/>
              <a:gd name="connsiteY428" fmla="*/ 3348251 h 4876800"/>
              <a:gd name="connsiteX429" fmla="*/ 100314 w 18462935"/>
              <a:gd name="connsiteY429" fmla="*/ 3348251 h 4876800"/>
              <a:gd name="connsiteX430" fmla="*/ 100314 w 18462935"/>
              <a:gd name="connsiteY430" fmla="*/ 3311857 h 4876800"/>
              <a:gd name="connsiteX431" fmla="*/ 334380 w 18462935"/>
              <a:gd name="connsiteY431" fmla="*/ 3348251 h 4876800"/>
              <a:gd name="connsiteX432" fmla="*/ 367818 w 18462935"/>
              <a:gd name="connsiteY432" fmla="*/ 3348251 h 4876800"/>
              <a:gd name="connsiteX433" fmla="*/ 334380 w 18462935"/>
              <a:gd name="connsiteY433" fmla="*/ 3311857 h 4876800"/>
              <a:gd name="connsiteX434" fmla="*/ 401256 w 18462935"/>
              <a:gd name="connsiteY434" fmla="*/ 3311857 h 4876800"/>
              <a:gd name="connsiteX435" fmla="*/ 434694 w 18462935"/>
              <a:gd name="connsiteY435" fmla="*/ 3311857 h 4876800"/>
              <a:gd name="connsiteX436" fmla="*/ 601884 w 18462935"/>
              <a:gd name="connsiteY436" fmla="*/ 3311857 h 4876800"/>
              <a:gd name="connsiteX437" fmla="*/ 668760 w 18462935"/>
              <a:gd name="connsiteY437" fmla="*/ 3275463 h 4876800"/>
              <a:gd name="connsiteX438" fmla="*/ 635322 w 18462935"/>
              <a:gd name="connsiteY438" fmla="*/ 3275463 h 4876800"/>
              <a:gd name="connsiteX439" fmla="*/ 501570 w 18462935"/>
              <a:gd name="connsiteY439" fmla="*/ 3275463 h 4876800"/>
              <a:gd name="connsiteX440" fmla="*/ 267504 w 18462935"/>
              <a:gd name="connsiteY440" fmla="*/ 3239069 h 4876800"/>
              <a:gd name="connsiteX441" fmla="*/ 234066 w 18462935"/>
              <a:gd name="connsiteY441" fmla="*/ 3166281 h 4876800"/>
              <a:gd name="connsiteX442" fmla="*/ 167190 w 18462935"/>
              <a:gd name="connsiteY442" fmla="*/ 3166281 h 4876800"/>
              <a:gd name="connsiteX443" fmla="*/ 33438 w 18462935"/>
              <a:gd name="connsiteY443" fmla="*/ 3129887 h 4876800"/>
              <a:gd name="connsiteX444" fmla="*/ 401256 w 18462935"/>
              <a:gd name="connsiteY444" fmla="*/ 3093493 h 4876800"/>
              <a:gd name="connsiteX445" fmla="*/ 434694 w 18462935"/>
              <a:gd name="connsiteY445" fmla="*/ 3093493 h 4876800"/>
              <a:gd name="connsiteX446" fmla="*/ 468132 w 18462935"/>
              <a:gd name="connsiteY446" fmla="*/ 3093493 h 4876800"/>
              <a:gd name="connsiteX447" fmla="*/ 501570 w 18462935"/>
              <a:gd name="connsiteY447" fmla="*/ 3093493 h 4876800"/>
              <a:gd name="connsiteX448" fmla="*/ 568446 w 18462935"/>
              <a:gd name="connsiteY448" fmla="*/ 3057099 h 4876800"/>
              <a:gd name="connsiteX449" fmla="*/ 601884 w 18462935"/>
              <a:gd name="connsiteY449" fmla="*/ 3057099 h 4876800"/>
              <a:gd name="connsiteX450" fmla="*/ 635322 w 18462935"/>
              <a:gd name="connsiteY450" fmla="*/ 3057099 h 4876800"/>
              <a:gd name="connsiteX451" fmla="*/ 735636 w 18462935"/>
              <a:gd name="connsiteY451" fmla="*/ 3057099 h 4876800"/>
              <a:gd name="connsiteX452" fmla="*/ 769074 w 18462935"/>
              <a:gd name="connsiteY452" fmla="*/ 3057099 h 4876800"/>
              <a:gd name="connsiteX453" fmla="*/ 1136891 w 18462935"/>
              <a:gd name="connsiteY453" fmla="*/ 3057099 h 4876800"/>
              <a:gd name="connsiteX454" fmla="*/ 1070015 w 18462935"/>
              <a:gd name="connsiteY454" fmla="*/ 3020705 h 4876800"/>
              <a:gd name="connsiteX455" fmla="*/ 1103454 w 18462935"/>
              <a:gd name="connsiteY455" fmla="*/ 2984311 h 4876800"/>
              <a:gd name="connsiteX456" fmla="*/ 1170330 w 18462935"/>
              <a:gd name="connsiteY456" fmla="*/ 3020705 h 4876800"/>
              <a:gd name="connsiteX457" fmla="*/ 1237206 w 18462935"/>
              <a:gd name="connsiteY457" fmla="*/ 3020705 h 4876800"/>
              <a:gd name="connsiteX458" fmla="*/ 1538147 w 18462935"/>
              <a:gd name="connsiteY458" fmla="*/ 3020705 h 4876800"/>
              <a:gd name="connsiteX459" fmla="*/ 1571585 w 18462935"/>
              <a:gd name="connsiteY459" fmla="*/ 3020705 h 4876800"/>
              <a:gd name="connsiteX460" fmla="*/ 2039717 w 18462935"/>
              <a:gd name="connsiteY460" fmla="*/ 2984311 h 4876800"/>
              <a:gd name="connsiteX461" fmla="*/ 2106593 w 18462935"/>
              <a:gd name="connsiteY461" fmla="*/ 2984311 h 4876800"/>
              <a:gd name="connsiteX462" fmla="*/ 2106593 w 18462935"/>
              <a:gd name="connsiteY462" fmla="*/ 2947917 h 4876800"/>
              <a:gd name="connsiteX463" fmla="*/ 2140031 w 18462935"/>
              <a:gd name="connsiteY463" fmla="*/ 2947917 h 4876800"/>
              <a:gd name="connsiteX464" fmla="*/ 2173469 w 18462935"/>
              <a:gd name="connsiteY464" fmla="*/ 2947917 h 4876800"/>
              <a:gd name="connsiteX465" fmla="*/ 2206907 w 18462935"/>
              <a:gd name="connsiteY465" fmla="*/ 2947917 h 4876800"/>
              <a:gd name="connsiteX466" fmla="*/ 2240345 w 18462935"/>
              <a:gd name="connsiteY466" fmla="*/ 2947917 h 4876800"/>
              <a:gd name="connsiteX467" fmla="*/ 2206907 w 18462935"/>
              <a:gd name="connsiteY467" fmla="*/ 2911523 h 4876800"/>
              <a:gd name="connsiteX468" fmla="*/ 2173469 w 18462935"/>
              <a:gd name="connsiteY468" fmla="*/ 2911523 h 4876800"/>
              <a:gd name="connsiteX469" fmla="*/ 1839089 w 18462935"/>
              <a:gd name="connsiteY469" fmla="*/ 2911523 h 4876800"/>
              <a:gd name="connsiteX470" fmla="*/ 1638461 w 18462935"/>
              <a:gd name="connsiteY470" fmla="*/ 2911523 h 4876800"/>
              <a:gd name="connsiteX471" fmla="*/ 1170330 w 18462935"/>
              <a:gd name="connsiteY471" fmla="*/ 2875128 h 4876800"/>
              <a:gd name="connsiteX472" fmla="*/ 1036578 w 18462935"/>
              <a:gd name="connsiteY472" fmla="*/ 2875128 h 4876800"/>
              <a:gd name="connsiteX473" fmla="*/ 802512 w 18462935"/>
              <a:gd name="connsiteY473" fmla="*/ 2838734 h 4876800"/>
              <a:gd name="connsiteX474" fmla="*/ 635322 w 18462935"/>
              <a:gd name="connsiteY474" fmla="*/ 2802340 h 4876800"/>
              <a:gd name="connsiteX475" fmla="*/ 601884 w 18462935"/>
              <a:gd name="connsiteY475" fmla="*/ 2765946 h 4876800"/>
              <a:gd name="connsiteX476" fmla="*/ 568446 w 18462935"/>
              <a:gd name="connsiteY476" fmla="*/ 2765946 h 4876800"/>
              <a:gd name="connsiteX477" fmla="*/ 568446 w 18462935"/>
              <a:gd name="connsiteY477" fmla="*/ 2729552 h 4876800"/>
              <a:gd name="connsiteX478" fmla="*/ 401256 w 18462935"/>
              <a:gd name="connsiteY478" fmla="*/ 2656764 h 4876800"/>
              <a:gd name="connsiteX479" fmla="*/ 300942 w 18462935"/>
              <a:gd name="connsiteY479" fmla="*/ 2438400 h 4876800"/>
              <a:gd name="connsiteX480" fmla="*/ 267504 w 18462935"/>
              <a:gd name="connsiteY480" fmla="*/ 2365612 h 4876800"/>
              <a:gd name="connsiteX481" fmla="*/ 234066 w 18462935"/>
              <a:gd name="connsiteY481" fmla="*/ 2329218 h 4876800"/>
              <a:gd name="connsiteX482" fmla="*/ 267504 w 18462935"/>
              <a:gd name="connsiteY482" fmla="*/ 2329218 h 4876800"/>
              <a:gd name="connsiteX483" fmla="*/ 234066 w 18462935"/>
              <a:gd name="connsiteY483" fmla="*/ 2292824 h 4876800"/>
              <a:gd name="connsiteX484" fmla="*/ 167190 w 18462935"/>
              <a:gd name="connsiteY484" fmla="*/ 2220036 h 4876800"/>
              <a:gd name="connsiteX485" fmla="*/ 100314 w 18462935"/>
              <a:gd name="connsiteY485" fmla="*/ 2220036 h 4876800"/>
              <a:gd name="connsiteX486" fmla="*/ 33438 w 18462935"/>
              <a:gd name="connsiteY486" fmla="*/ 2183642 h 4876800"/>
              <a:gd name="connsiteX487" fmla="*/ 33438 w 18462935"/>
              <a:gd name="connsiteY487" fmla="*/ 2147248 h 4876800"/>
              <a:gd name="connsiteX488" fmla="*/ 167190 w 18462935"/>
              <a:gd name="connsiteY488" fmla="*/ 2183642 h 4876800"/>
              <a:gd name="connsiteX489" fmla="*/ 234066 w 18462935"/>
              <a:gd name="connsiteY489" fmla="*/ 2147248 h 4876800"/>
              <a:gd name="connsiteX490" fmla="*/ 267504 w 18462935"/>
              <a:gd name="connsiteY490" fmla="*/ 2110854 h 4876800"/>
              <a:gd name="connsiteX491" fmla="*/ 300942 w 18462935"/>
              <a:gd name="connsiteY491" fmla="*/ 2074460 h 4876800"/>
              <a:gd name="connsiteX492" fmla="*/ 401256 w 18462935"/>
              <a:gd name="connsiteY492" fmla="*/ 2038066 h 4876800"/>
              <a:gd name="connsiteX493" fmla="*/ 535008 w 18462935"/>
              <a:gd name="connsiteY493" fmla="*/ 2038066 h 4876800"/>
              <a:gd name="connsiteX494" fmla="*/ 869388 w 18462935"/>
              <a:gd name="connsiteY494" fmla="*/ 2038066 h 4876800"/>
              <a:gd name="connsiteX495" fmla="*/ 902826 w 18462935"/>
              <a:gd name="connsiteY495" fmla="*/ 2038066 h 4876800"/>
              <a:gd name="connsiteX496" fmla="*/ 1404395 w 18462935"/>
              <a:gd name="connsiteY496" fmla="*/ 2038066 h 4876800"/>
              <a:gd name="connsiteX497" fmla="*/ 1872527 w 18462935"/>
              <a:gd name="connsiteY497" fmla="*/ 2038066 h 4876800"/>
              <a:gd name="connsiteX498" fmla="*/ 2374097 w 18462935"/>
              <a:gd name="connsiteY498" fmla="*/ 2038066 h 4876800"/>
              <a:gd name="connsiteX499" fmla="*/ 2407535 w 18462935"/>
              <a:gd name="connsiteY499" fmla="*/ 2038066 h 4876800"/>
              <a:gd name="connsiteX500" fmla="*/ 2741914 w 18462935"/>
              <a:gd name="connsiteY500" fmla="*/ 2038066 h 4876800"/>
              <a:gd name="connsiteX501" fmla="*/ 3176608 w 18462935"/>
              <a:gd name="connsiteY501" fmla="*/ 2038066 h 4876800"/>
              <a:gd name="connsiteX502" fmla="*/ 3410674 w 18462935"/>
              <a:gd name="connsiteY502" fmla="*/ 2074460 h 4876800"/>
              <a:gd name="connsiteX503" fmla="*/ 3477550 w 18462935"/>
              <a:gd name="connsiteY503" fmla="*/ 2038066 h 4876800"/>
              <a:gd name="connsiteX504" fmla="*/ 3745054 w 18462935"/>
              <a:gd name="connsiteY504" fmla="*/ 2038066 h 4876800"/>
              <a:gd name="connsiteX505" fmla="*/ 4012558 w 18462935"/>
              <a:gd name="connsiteY505" fmla="*/ 2038066 h 4876800"/>
              <a:gd name="connsiteX506" fmla="*/ 4079434 w 18462935"/>
              <a:gd name="connsiteY506" fmla="*/ 2038066 h 4876800"/>
              <a:gd name="connsiteX507" fmla="*/ 4012558 w 18462935"/>
              <a:gd name="connsiteY507" fmla="*/ 2001672 h 4876800"/>
              <a:gd name="connsiteX508" fmla="*/ 3878805 w 18462935"/>
              <a:gd name="connsiteY508" fmla="*/ 1965278 h 4876800"/>
              <a:gd name="connsiteX509" fmla="*/ 3678178 w 18462935"/>
              <a:gd name="connsiteY509" fmla="*/ 1928884 h 4876800"/>
              <a:gd name="connsiteX510" fmla="*/ 3644739 w 18462935"/>
              <a:gd name="connsiteY510" fmla="*/ 1928884 h 4876800"/>
              <a:gd name="connsiteX511" fmla="*/ 3544426 w 18462935"/>
              <a:gd name="connsiteY511" fmla="*/ 1892490 h 4876800"/>
              <a:gd name="connsiteX512" fmla="*/ 3556965 w 18462935"/>
              <a:gd name="connsiteY512" fmla="*/ 1892490 h 4876800"/>
              <a:gd name="connsiteX513" fmla="*/ 3577864 w 18462935"/>
              <a:gd name="connsiteY513" fmla="*/ 1892490 h 4876800"/>
              <a:gd name="connsiteX514" fmla="*/ 3745054 w 18462935"/>
              <a:gd name="connsiteY514" fmla="*/ 1892490 h 4876800"/>
              <a:gd name="connsiteX515" fmla="*/ 3778492 w 18462935"/>
              <a:gd name="connsiteY515" fmla="*/ 1892490 h 4876800"/>
              <a:gd name="connsiteX516" fmla="*/ 3912244 w 18462935"/>
              <a:gd name="connsiteY516" fmla="*/ 1928884 h 4876800"/>
              <a:gd name="connsiteX517" fmla="*/ 3945681 w 18462935"/>
              <a:gd name="connsiteY517" fmla="*/ 1928884 h 4876800"/>
              <a:gd name="connsiteX518" fmla="*/ 4012558 w 18462935"/>
              <a:gd name="connsiteY518" fmla="*/ 1928884 h 4876800"/>
              <a:gd name="connsiteX519" fmla="*/ 4045995 w 18462935"/>
              <a:gd name="connsiteY519" fmla="*/ 1928884 h 4876800"/>
              <a:gd name="connsiteX520" fmla="*/ 4213186 w 18462935"/>
              <a:gd name="connsiteY520" fmla="*/ 1928884 h 4876800"/>
              <a:gd name="connsiteX521" fmla="*/ 4280062 w 18462935"/>
              <a:gd name="connsiteY521" fmla="*/ 1928884 h 4876800"/>
              <a:gd name="connsiteX522" fmla="*/ 4313499 w 18462935"/>
              <a:gd name="connsiteY522" fmla="*/ 1928884 h 4876800"/>
              <a:gd name="connsiteX523" fmla="*/ 4280062 w 18462935"/>
              <a:gd name="connsiteY523" fmla="*/ 1892490 h 4876800"/>
              <a:gd name="connsiteX524" fmla="*/ 4246623 w 18462935"/>
              <a:gd name="connsiteY524" fmla="*/ 1892490 h 4876800"/>
              <a:gd name="connsiteX525" fmla="*/ 4213186 w 18462935"/>
              <a:gd name="connsiteY525" fmla="*/ 1856096 h 4876800"/>
              <a:gd name="connsiteX526" fmla="*/ 4179747 w 18462935"/>
              <a:gd name="connsiteY526" fmla="*/ 1856096 h 4876800"/>
              <a:gd name="connsiteX527" fmla="*/ 3979120 w 18462935"/>
              <a:gd name="connsiteY527" fmla="*/ 1819702 h 4876800"/>
              <a:gd name="connsiteX528" fmla="*/ 3878805 w 18462935"/>
              <a:gd name="connsiteY528" fmla="*/ 1819702 h 4876800"/>
              <a:gd name="connsiteX529" fmla="*/ 3577864 w 18462935"/>
              <a:gd name="connsiteY529" fmla="*/ 1746914 h 4876800"/>
              <a:gd name="connsiteX530" fmla="*/ 3544426 w 18462935"/>
              <a:gd name="connsiteY530" fmla="*/ 1746914 h 4876800"/>
              <a:gd name="connsiteX531" fmla="*/ 3477550 w 18462935"/>
              <a:gd name="connsiteY531" fmla="*/ 1746914 h 4876800"/>
              <a:gd name="connsiteX532" fmla="*/ 3444112 w 18462935"/>
              <a:gd name="connsiteY532" fmla="*/ 1746914 h 4876800"/>
              <a:gd name="connsiteX533" fmla="*/ 3310360 w 18462935"/>
              <a:gd name="connsiteY533" fmla="*/ 1710520 h 4876800"/>
              <a:gd name="connsiteX534" fmla="*/ 3276922 w 18462935"/>
              <a:gd name="connsiteY534" fmla="*/ 1746914 h 4876800"/>
              <a:gd name="connsiteX535" fmla="*/ 3210046 w 18462935"/>
              <a:gd name="connsiteY535" fmla="*/ 1710520 h 4876800"/>
              <a:gd name="connsiteX536" fmla="*/ 3076294 w 18462935"/>
              <a:gd name="connsiteY536" fmla="*/ 1674126 h 4876800"/>
              <a:gd name="connsiteX537" fmla="*/ 3042856 w 18462935"/>
              <a:gd name="connsiteY537" fmla="*/ 1710520 h 4876800"/>
              <a:gd name="connsiteX538" fmla="*/ 2741914 w 18462935"/>
              <a:gd name="connsiteY538" fmla="*/ 1637732 h 4876800"/>
              <a:gd name="connsiteX539" fmla="*/ 2708476 w 18462935"/>
              <a:gd name="connsiteY539" fmla="*/ 1601338 h 4876800"/>
              <a:gd name="connsiteX540" fmla="*/ 2474411 w 18462935"/>
              <a:gd name="connsiteY540" fmla="*/ 1564943 h 4876800"/>
              <a:gd name="connsiteX541" fmla="*/ 2440973 w 18462935"/>
              <a:gd name="connsiteY541" fmla="*/ 1564943 h 4876800"/>
              <a:gd name="connsiteX542" fmla="*/ 2340659 w 18462935"/>
              <a:gd name="connsiteY542" fmla="*/ 1528549 h 4876800"/>
              <a:gd name="connsiteX543" fmla="*/ 2307221 w 18462935"/>
              <a:gd name="connsiteY543" fmla="*/ 1564943 h 4876800"/>
              <a:gd name="connsiteX544" fmla="*/ 2106593 w 18462935"/>
              <a:gd name="connsiteY544" fmla="*/ 1528549 h 4876800"/>
              <a:gd name="connsiteX545" fmla="*/ 2006279 w 18462935"/>
              <a:gd name="connsiteY545" fmla="*/ 1492155 h 4876800"/>
              <a:gd name="connsiteX546" fmla="*/ 1972841 w 18462935"/>
              <a:gd name="connsiteY546" fmla="*/ 1455761 h 4876800"/>
              <a:gd name="connsiteX547" fmla="*/ 1872527 w 18462935"/>
              <a:gd name="connsiteY547" fmla="*/ 1455761 h 4876800"/>
              <a:gd name="connsiteX548" fmla="*/ 1839089 w 18462935"/>
              <a:gd name="connsiteY548" fmla="*/ 1455761 h 4876800"/>
              <a:gd name="connsiteX549" fmla="*/ 1839089 w 18462935"/>
              <a:gd name="connsiteY549" fmla="*/ 1419367 h 4876800"/>
              <a:gd name="connsiteX550" fmla="*/ 1834909 w 18462935"/>
              <a:gd name="connsiteY550" fmla="*/ 1419367 h 4876800"/>
              <a:gd name="connsiteX551" fmla="*/ 1822370 w 18462935"/>
              <a:gd name="connsiteY551" fmla="*/ 1419367 h 4876800"/>
              <a:gd name="connsiteX552" fmla="*/ 1805651 w 18462935"/>
              <a:gd name="connsiteY552" fmla="*/ 1419367 h 4876800"/>
              <a:gd name="connsiteX553" fmla="*/ 1671899 w 18462935"/>
              <a:gd name="connsiteY553" fmla="*/ 1382973 h 4876800"/>
              <a:gd name="connsiteX554" fmla="*/ 1538147 w 18462935"/>
              <a:gd name="connsiteY554" fmla="*/ 1382973 h 4876800"/>
              <a:gd name="connsiteX555" fmla="*/ 1538147 w 18462935"/>
              <a:gd name="connsiteY555" fmla="*/ 1346579 h 4876800"/>
              <a:gd name="connsiteX556" fmla="*/ 1437833 w 18462935"/>
              <a:gd name="connsiteY556" fmla="*/ 1346579 h 4876800"/>
              <a:gd name="connsiteX557" fmla="*/ 1404395 w 18462935"/>
              <a:gd name="connsiteY557" fmla="*/ 1346579 h 4876800"/>
              <a:gd name="connsiteX558" fmla="*/ 1404395 w 18462935"/>
              <a:gd name="connsiteY558" fmla="*/ 1310185 h 4876800"/>
              <a:gd name="connsiteX559" fmla="*/ 1404395 w 18462935"/>
              <a:gd name="connsiteY559" fmla="*/ 1237397 h 4876800"/>
              <a:gd name="connsiteX560" fmla="*/ 1203767 w 18462935"/>
              <a:gd name="connsiteY560" fmla="*/ 1237397 h 4876800"/>
              <a:gd name="connsiteX561" fmla="*/ 1170330 w 18462935"/>
              <a:gd name="connsiteY561" fmla="*/ 1237397 h 4876800"/>
              <a:gd name="connsiteX562" fmla="*/ 1103454 w 18462935"/>
              <a:gd name="connsiteY562" fmla="*/ 1273791 h 4876800"/>
              <a:gd name="connsiteX563" fmla="*/ 1099274 w 18462935"/>
              <a:gd name="connsiteY563" fmla="*/ 1273791 h 4876800"/>
              <a:gd name="connsiteX564" fmla="*/ 1086735 w 18462935"/>
              <a:gd name="connsiteY564" fmla="*/ 1273791 h 4876800"/>
              <a:gd name="connsiteX565" fmla="*/ 1070015 w 18462935"/>
              <a:gd name="connsiteY565" fmla="*/ 1273791 h 4876800"/>
              <a:gd name="connsiteX566" fmla="*/ 869388 w 18462935"/>
              <a:gd name="connsiteY566" fmla="*/ 1237397 h 4876800"/>
              <a:gd name="connsiteX567" fmla="*/ 802512 w 18462935"/>
              <a:gd name="connsiteY567" fmla="*/ 1237397 h 4876800"/>
              <a:gd name="connsiteX568" fmla="*/ 869388 w 18462935"/>
              <a:gd name="connsiteY568" fmla="*/ 1201003 h 4876800"/>
              <a:gd name="connsiteX569" fmla="*/ 869388 w 18462935"/>
              <a:gd name="connsiteY569" fmla="*/ 1164609 h 4876800"/>
              <a:gd name="connsiteX570" fmla="*/ 835950 w 18462935"/>
              <a:gd name="connsiteY570" fmla="*/ 1164609 h 4876800"/>
              <a:gd name="connsiteX571" fmla="*/ 769074 w 18462935"/>
              <a:gd name="connsiteY571" fmla="*/ 1164609 h 4876800"/>
              <a:gd name="connsiteX572" fmla="*/ 601884 w 18462935"/>
              <a:gd name="connsiteY572" fmla="*/ 1128215 h 4876800"/>
              <a:gd name="connsiteX573" fmla="*/ 601884 w 18462935"/>
              <a:gd name="connsiteY573" fmla="*/ 1164609 h 4876800"/>
              <a:gd name="connsiteX574" fmla="*/ 568446 w 18462935"/>
              <a:gd name="connsiteY574" fmla="*/ 1201003 h 4876800"/>
              <a:gd name="connsiteX575" fmla="*/ 535008 w 18462935"/>
              <a:gd name="connsiteY575" fmla="*/ 1201003 h 4876800"/>
              <a:gd name="connsiteX576" fmla="*/ 501570 w 18462935"/>
              <a:gd name="connsiteY576" fmla="*/ 1201003 h 4876800"/>
              <a:gd name="connsiteX577" fmla="*/ 401256 w 18462935"/>
              <a:gd name="connsiteY577" fmla="*/ 1201003 h 4876800"/>
              <a:gd name="connsiteX578" fmla="*/ 200628 w 18462935"/>
              <a:gd name="connsiteY578" fmla="*/ 1164609 h 4876800"/>
              <a:gd name="connsiteX579" fmla="*/ 0 w 18462935"/>
              <a:gd name="connsiteY579" fmla="*/ 1128215 h 4876800"/>
              <a:gd name="connsiteX580" fmla="*/ 200628 w 18462935"/>
              <a:gd name="connsiteY580" fmla="*/ 1128215 h 4876800"/>
              <a:gd name="connsiteX581" fmla="*/ 300942 w 18462935"/>
              <a:gd name="connsiteY581" fmla="*/ 1091821 h 4876800"/>
              <a:gd name="connsiteX582" fmla="*/ 300942 w 18462935"/>
              <a:gd name="connsiteY582" fmla="*/ 1055427 h 4876800"/>
              <a:gd name="connsiteX583" fmla="*/ 434694 w 18462935"/>
              <a:gd name="connsiteY583" fmla="*/ 1055427 h 4876800"/>
              <a:gd name="connsiteX584" fmla="*/ 601884 w 18462935"/>
              <a:gd name="connsiteY584" fmla="*/ 1055427 h 4876800"/>
              <a:gd name="connsiteX585" fmla="*/ 769074 w 18462935"/>
              <a:gd name="connsiteY585" fmla="*/ 1055427 h 4876800"/>
              <a:gd name="connsiteX586" fmla="*/ 802512 w 18462935"/>
              <a:gd name="connsiteY586" fmla="*/ 1019033 h 4876800"/>
              <a:gd name="connsiteX587" fmla="*/ 769074 w 18462935"/>
              <a:gd name="connsiteY587" fmla="*/ 1019033 h 4876800"/>
              <a:gd name="connsiteX588" fmla="*/ 702198 w 18462935"/>
              <a:gd name="connsiteY588" fmla="*/ 982639 h 4876800"/>
              <a:gd name="connsiteX589" fmla="*/ 802512 w 18462935"/>
              <a:gd name="connsiteY589" fmla="*/ 946245 h 4876800"/>
              <a:gd name="connsiteX590" fmla="*/ 702198 w 18462935"/>
              <a:gd name="connsiteY590" fmla="*/ 909851 h 4876800"/>
              <a:gd name="connsiteX591" fmla="*/ 735636 w 18462935"/>
              <a:gd name="connsiteY591" fmla="*/ 909851 h 4876800"/>
              <a:gd name="connsiteX592" fmla="*/ 902826 w 18462935"/>
              <a:gd name="connsiteY592" fmla="*/ 909851 h 4876800"/>
              <a:gd name="connsiteX593" fmla="*/ 1070015 w 18462935"/>
              <a:gd name="connsiteY593" fmla="*/ 909851 h 4876800"/>
              <a:gd name="connsiteX594" fmla="*/ 1304081 w 18462935"/>
              <a:gd name="connsiteY594" fmla="*/ 946245 h 4876800"/>
              <a:gd name="connsiteX595" fmla="*/ 1638461 w 18462935"/>
              <a:gd name="connsiteY595" fmla="*/ 946245 h 4876800"/>
              <a:gd name="connsiteX596" fmla="*/ 1872527 w 18462935"/>
              <a:gd name="connsiteY596" fmla="*/ 946245 h 4876800"/>
              <a:gd name="connsiteX597" fmla="*/ 2140031 w 18462935"/>
              <a:gd name="connsiteY597" fmla="*/ 946245 h 4876800"/>
              <a:gd name="connsiteX598" fmla="*/ 2240345 w 18462935"/>
              <a:gd name="connsiteY598" fmla="*/ 982639 h 4876800"/>
              <a:gd name="connsiteX599" fmla="*/ 2273783 w 18462935"/>
              <a:gd name="connsiteY599" fmla="*/ 982639 h 4876800"/>
              <a:gd name="connsiteX600" fmla="*/ 2374097 w 18462935"/>
              <a:gd name="connsiteY600" fmla="*/ 982639 h 4876800"/>
              <a:gd name="connsiteX601" fmla="*/ 2474411 w 18462935"/>
              <a:gd name="connsiteY601" fmla="*/ 982639 h 4876800"/>
              <a:gd name="connsiteX602" fmla="*/ 2474411 w 18462935"/>
              <a:gd name="connsiteY602" fmla="*/ 946245 h 4876800"/>
              <a:gd name="connsiteX603" fmla="*/ 2407535 w 18462935"/>
              <a:gd name="connsiteY603" fmla="*/ 946245 h 4876800"/>
              <a:gd name="connsiteX604" fmla="*/ 2474411 w 18462935"/>
              <a:gd name="connsiteY604" fmla="*/ 909851 h 4876800"/>
              <a:gd name="connsiteX605" fmla="*/ 2574724 w 18462935"/>
              <a:gd name="connsiteY605" fmla="*/ 946245 h 4876800"/>
              <a:gd name="connsiteX606" fmla="*/ 2675038 w 18462935"/>
              <a:gd name="connsiteY606" fmla="*/ 946245 h 4876800"/>
              <a:gd name="connsiteX607" fmla="*/ 2708476 w 18462935"/>
              <a:gd name="connsiteY607" fmla="*/ 946245 h 4876800"/>
              <a:gd name="connsiteX608" fmla="*/ 2909104 w 18462935"/>
              <a:gd name="connsiteY608" fmla="*/ 982639 h 4876800"/>
              <a:gd name="connsiteX609" fmla="*/ 3009418 w 18462935"/>
              <a:gd name="connsiteY609" fmla="*/ 982639 h 4876800"/>
              <a:gd name="connsiteX610" fmla="*/ 3210046 w 18462935"/>
              <a:gd name="connsiteY610" fmla="*/ 982639 h 4876800"/>
              <a:gd name="connsiteX611" fmla="*/ 3243484 w 18462935"/>
              <a:gd name="connsiteY611" fmla="*/ 946245 h 4876800"/>
              <a:gd name="connsiteX612" fmla="*/ 3343798 w 18462935"/>
              <a:gd name="connsiteY612" fmla="*/ 946245 h 4876800"/>
              <a:gd name="connsiteX613" fmla="*/ 3377236 w 18462935"/>
              <a:gd name="connsiteY613" fmla="*/ 946245 h 4876800"/>
              <a:gd name="connsiteX614" fmla="*/ 3310360 w 18462935"/>
              <a:gd name="connsiteY614" fmla="*/ 909851 h 4876800"/>
              <a:gd name="connsiteX615" fmla="*/ 3310360 w 18462935"/>
              <a:gd name="connsiteY615" fmla="*/ 873457 h 4876800"/>
              <a:gd name="connsiteX616" fmla="*/ 3143170 w 18462935"/>
              <a:gd name="connsiteY616" fmla="*/ 837063 h 4876800"/>
              <a:gd name="connsiteX617" fmla="*/ 2909104 w 18462935"/>
              <a:gd name="connsiteY617" fmla="*/ 800669 h 4876800"/>
              <a:gd name="connsiteX618" fmla="*/ 2875666 w 18462935"/>
              <a:gd name="connsiteY618" fmla="*/ 800669 h 4876800"/>
              <a:gd name="connsiteX619" fmla="*/ 2407535 w 18462935"/>
              <a:gd name="connsiteY619" fmla="*/ 764275 h 4876800"/>
              <a:gd name="connsiteX620" fmla="*/ 2273783 w 18462935"/>
              <a:gd name="connsiteY620" fmla="*/ 764275 h 4876800"/>
              <a:gd name="connsiteX621" fmla="*/ 1905965 w 18462935"/>
              <a:gd name="connsiteY621" fmla="*/ 727881 h 4876800"/>
              <a:gd name="connsiteX622" fmla="*/ 1872527 w 18462935"/>
              <a:gd name="connsiteY622" fmla="*/ 764275 h 4876800"/>
              <a:gd name="connsiteX623" fmla="*/ 1772213 w 18462935"/>
              <a:gd name="connsiteY623" fmla="*/ 727881 h 4876800"/>
              <a:gd name="connsiteX624" fmla="*/ 1705337 w 18462935"/>
              <a:gd name="connsiteY624" fmla="*/ 727881 h 4876800"/>
              <a:gd name="connsiteX625" fmla="*/ 1504709 w 18462935"/>
              <a:gd name="connsiteY625" fmla="*/ 727881 h 4876800"/>
              <a:gd name="connsiteX626" fmla="*/ 1203767 w 18462935"/>
              <a:gd name="connsiteY626" fmla="*/ 691487 h 4876800"/>
              <a:gd name="connsiteX627" fmla="*/ 1103454 w 18462935"/>
              <a:gd name="connsiteY627" fmla="*/ 691487 h 4876800"/>
              <a:gd name="connsiteX628" fmla="*/ 936264 w 18462935"/>
              <a:gd name="connsiteY628" fmla="*/ 655093 h 4876800"/>
              <a:gd name="connsiteX629" fmla="*/ 902826 w 18462935"/>
              <a:gd name="connsiteY629" fmla="*/ 655093 h 4876800"/>
              <a:gd name="connsiteX630" fmla="*/ 802512 w 18462935"/>
              <a:gd name="connsiteY630" fmla="*/ 655093 h 4876800"/>
              <a:gd name="connsiteX631" fmla="*/ 1036578 w 18462935"/>
              <a:gd name="connsiteY631" fmla="*/ 655093 h 4876800"/>
              <a:gd name="connsiteX632" fmla="*/ 1040757 w 18462935"/>
              <a:gd name="connsiteY632" fmla="*/ 655093 h 4876800"/>
              <a:gd name="connsiteX633" fmla="*/ 1053297 w 18462935"/>
              <a:gd name="connsiteY633" fmla="*/ 655093 h 4876800"/>
              <a:gd name="connsiteX634" fmla="*/ 1070015 w 18462935"/>
              <a:gd name="connsiteY634" fmla="*/ 655093 h 4876800"/>
              <a:gd name="connsiteX635" fmla="*/ 1337519 w 18462935"/>
              <a:gd name="connsiteY635" fmla="*/ 618699 h 4876800"/>
              <a:gd name="connsiteX636" fmla="*/ 1370957 w 18462935"/>
              <a:gd name="connsiteY636" fmla="*/ 618699 h 4876800"/>
              <a:gd name="connsiteX637" fmla="*/ 1738775 w 18462935"/>
              <a:gd name="connsiteY637" fmla="*/ 618699 h 4876800"/>
              <a:gd name="connsiteX638" fmla="*/ 1805651 w 18462935"/>
              <a:gd name="connsiteY638" fmla="*/ 618699 h 4876800"/>
              <a:gd name="connsiteX639" fmla="*/ 1805651 w 18462935"/>
              <a:gd name="connsiteY639" fmla="*/ 655093 h 4876800"/>
              <a:gd name="connsiteX640" fmla="*/ 1905965 w 18462935"/>
              <a:gd name="connsiteY640" fmla="*/ 655093 h 4876800"/>
              <a:gd name="connsiteX641" fmla="*/ 2140031 w 18462935"/>
              <a:gd name="connsiteY641" fmla="*/ 655093 h 4876800"/>
              <a:gd name="connsiteX642" fmla="*/ 2440973 w 18462935"/>
              <a:gd name="connsiteY642" fmla="*/ 691487 h 4876800"/>
              <a:gd name="connsiteX643" fmla="*/ 2574724 w 18462935"/>
              <a:gd name="connsiteY643" fmla="*/ 691487 h 4876800"/>
              <a:gd name="connsiteX644" fmla="*/ 3076294 w 18462935"/>
              <a:gd name="connsiteY644" fmla="*/ 691487 h 4876800"/>
              <a:gd name="connsiteX645" fmla="*/ 3109732 w 18462935"/>
              <a:gd name="connsiteY645" fmla="*/ 691487 h 4876800"/>
              <a:gd name="connsiteX646" fmla="*/ 3176608 w 18462935"/>
              <a:gd name="connsiteY646" fmla="*/ 691487 h 4876800"/>
              <a:gd name="connsiteX647" fmla="*/ 3210046 w 18462935"/>
              <a:gd name="connsiteY647" fmla="*/ 691487 h 4876800"/>
              <a:gd name="connsiteX648" fmla="*/ 3243484 w 18462935"/>
              <a:gd name="connsiteY648" fmla="*/ 691487 h 4876800"/>
              <a:gd name="connsiteX649" fmla="*/ 3343798 w 18462935"/>
              <a:gd name="connsiteY649" fmla="*/ 691487 h 4876800"/>
              <a:gd name="connsiteX650" fmla="*/ 3410674 w 18462935"/>
              <a:gd name="connsiteY650" fmla="*/ 691487 h 4876800"/>
              <a:gd name="connsiteX651" fmla="*/ 3444112 w 18462935"/>
              <a:gd name="connsiteY651" fmla="*/ 691487 h 4876800"/>
              <a:gd name="connsiteX652" fmla="*/ 3544426 w 18462935"/>
              <a:gd name="connsiteY652" fmla="*/ 691487 h 4876800"/>
              <a:gd name="connsiteX653" fmla="*/ 3544426 w 18462935"/>
              <a:gd name="connsiteY653" fmla="*/ 727881 h 4876800"/>
              <a:gd name="connsiteX654" fmla="*/ 3711616 w 18462935"/>
              <a:gd name="connsiteY654" fmla="*/ 727881 h 4876800"/>
              <a:gd name="connsiteX655" fmla="*/ 3745054 w 18462935"/>
              <a:gd name="connsiteY655" fmla="*/ 727881 h 4876800"/>
              <a:gd name="connsiteX656" fmla="*/ 3811929 w 18462935"/>
              <a:gd name="connsiteY656" fmla="*/ 727881 h 4876800"/>
              <a:gd name="connsiteX657" fmla="*/ 3912244 w 18462935"/>
              <a:gd name="connsiteY657" fmla="*/ 764275 h 4876800"/>
              <a:gd name="connsiteX658" fmla="*/ 4012558 w 18462935"/>
              <a:gd name="connsiteY658" fmla="*/ 764275 h 4876800"/>
              <a:gd name="connsiteX659" fmla="*/ 4213186 w 18462935"/>
              <a:gd name="connsiteY659" fmla="*/ 837063 h 4876800"/>
              <a:gd name="connsiteX660" fmla="*/ 4313499 w 18462935"/>
              <a:gd name="connsiteY660" fmla="*/ 837063 h 4876800"/>
              <a:gd name="connsiteX661" fmla="*/ 4313499 w 18462935"/>
              <a:gd name="connsiteY661" fmla="*/ 800669 h 4876800"/>
              <a:gd name="connsiteX662" fmla="*/ 4380375 w 18462935"/>
              <a:gd name="connsiteY662" fmla="*/ 837063 h 4876800"/>
              <a:gd name="connsiteX663" fmla="*/ 4447251 w 18462935"/>
              <a:gd name="connsiteY663" fmla="*/ 837063 h 4876800"/>
              <a:gd name="connsiteX664" fmla="*/ 4681317 w 18462935"/>
              <a:gd name="connsiteY664" fmla="*/ 837063 h 4876800"/>
              <a:gd name="connsiteX665" fmla="*/ 4781631 w 18462935"/>
              <a:gd name="connsiteY665" fmla="*/ 837063 h 4876800"/>
              <a:gd name="connsiteX666" fmla="*/ 4815069 w 18462935"/>
              <a:gd name="connsiteY666" fmla="*/ 873457 h 4876800"/>
              <a:gd name="connsiteX667" fmla="*/ 4881945 w 18462935"/>
              <a:gd name="connsiteY667" fmla="*/ 837063 h 4876800"/>
              <a:gd name="connsiteX668" fmla="*/ 4915383 w 18462935"/>
              <a:gd name="connsiteY668" fmla="*/ 837063 h 4876800"/>
              <a:gd name="connsiteX669" fmla="*/ 4948821 w 18462935"/>
              <a:gd name="connsiteY669" fmla="*/ 873457 h 4876800"/>
              <a:gd name="connsiteX670" fmla="*/ 4982258 w 18462935"/>
              <a:gd name="connsiteY670" fmla="*/ 837063 h 4876800"/>
              <a:gd name="connsiteX671" fmla="*/ 5082573 w 18462935"/>
              <a:gd name="connsiteY671" fmla="*/ 873457 h 4876800"/>
              <a:gd name="connsiteX672" fmla="*/ 5383515 w 18462935"/>
              <a:gd name="connsiteY672" fmla="*/ 909851 h 4876800"/>
              <a:gd name="connsiteX673" fmla="*/ 5550705 w 18462935"/>
              <a:gd name="connsiteY673" fmla="*/ 909851 h 4876800"/>
              <a:gd name="connsiteX674" fmla="*/ 5951960 w 18462935"/>
              <a:gd name="connsiteY674" fmla="*/ 909851 h 4876800"/>
              <a:gd name="connsiteX675" fmla="*/ 5985398 w 18462935"/>
              <a:gd name="connsiteY675" fmla="*/ 909851 h 4876800"/>
              <a:gd name="connsiteX676" fmla="*/ 6252902 w 18462935"/>
              <a:gd name="connsiteY676" fmla="*/ 909851 h 4876800"/>
              <a:gd name="connsiteX677" fmla="*/ 6420092 w 18462935"/>
              <a:gd name="connsiteY677" fmla="*/ 946245 h 4876800"/>
              <a:gd name="connsiteX678" fmla="*/ 6888223 w 18462935"/>
              <a:gd name="connsiteY678" fmla="*/ 982639 h 4876800"/>
              <a:gd name="connsiteX679" fmla="*/ 7222603 w 18462935"/>
              <a:gd name="connsiteY679" fmla="*/ 982639 h 4876800"/>
              <a:gd name="connsiteX680" fmla="*/ 7456669 w 18462935"/>
              <a:gd name="connsiteY680" fmla="*/ 982639 h 4876800"/>
              <a:gd name="connsiteX681" fmla="*/ 7490107 w 18462935"/>
              <a:gd name="connsiteY681" fmla="*/ 982639 h 4876800"/>
              <a:gd name="connsiteX682" fmla="*/ 7590421 w 18462935"/>
              <a:gd name="connsiteY682" fmla="*/ 982639 h 4876800"/>
              <a:gd name="connsiteX683" fmla="*/ 7623858 w 18462935"/>
              <a:gd name="connsiteY683" fmla="*/ 982639 h 4876800"/>
              <a:gd name="connsiteX684" fmla="*/ 7724173 w 18462935"/>
              <a:gd name="connsiteY684" fmla="*/ 982639 h 4876800"/>
              <a:gd name="connsiteX685" fmla="*/ 7757610 w 18462935"/>
              <a:gd name="connsiteY685" fmla="*/ 982639 h 4876800"/>
              <a:gd name="connsiteX686" fmla="*/ 7824486 w 18462935"/>
              <a:gd name="connsiteY686" fmla="*/ 982639 h 4876800"/>
              <a:gd name="connsiteX687" fmla="*/ 7924800 w 18462935"/>
              <a:gd name="connsiteY687" fmla="*/ 946245 h 4876800"/>
              <a:gd name="connsiteX688" fmla="*/ 8125428 w 18462935"/>
              <a:gd name="connsiteY688" fmla="*/ 909851 h 4876800"/>
              <a:gd name="connsiteX689" fmla="*/ 8192304 w 18462935"/>
              <a:gd name="connsiteY689" fmla="*/ 909851 h 4876800"/>
              <a:gd name="connsiteX690" fmla="*/ 8359493 w 18462935"/>
              <a:gd name="connsiteY690" fmla="*/ 873457 h 4876800"/>
              <a:gd name="connsiteX691" fmla="*/ 8426370 w 18462935"/>
              <a:gd name="connsiteY691" fmla="*/ 873457 h 4876800"/>
              <a:gd name="connsiteX692" fmla="*/ 8459808 w 18462935"/>
              <a:gd name="connsiteY692" fmla="*/ 873457 h 4876800"/>
              <a:gd name="connsiteX693" fmla="*/ 8493246 w 18462935"/>
              <a:gd name="connsiteY693" fmla="*/ 837063 h 4876800"/>
              <a:gd name="connsiteX694" fmla="*/ 8526684 w 18462935"/>
              <a:gd name="connsiteY694" fmla="*/ 837063 h 4876800"/>
              <a:gd name="connsiteX695" fmla="*/ 8593559 w 18462935"/>
              <a:gd name="connsiteY695" fmla="*/ 837063 h 4876800"/>
              <a:gd name="connsiteX696" fmla="*/ 8626997 w 18462935"/>
              <a:gd name="connsiteY696" fmla="*/ 837063 h 4876800"/>
              <a:gd name="connsiteX697" fmla="*/ 8626997 w 18462935"/>
              <a:gd name="connsiteY697" fmla="*/ 800669 h 4876800"/>
              <a:gd name="connsiteX698" fmla="*/ 8631177 w 18462935"/>
              <a:gd name="connsiteY698" fmla="*/ 800669 h 4876800"/>
              <a:gd name="connsiteX699" fmla="*/ 8643716 w 18462935"/>
              <a:gd name="connsiteY699" fmla="*/ 800669 h 4876800"/>
              <a:gd name="connsiteX700" fmla="*/ 8660435 w 18462935"/>
              <a:gd name="connsiteY700" fmla="*/ 800669 h 4876800"/>
              <a:gd name="connsiteX701" fmla="*/ 8727311 w 18462935"/>
              <a:gd name="connsiteY701" fmla="*/ 800669 h 4876800"/>
              <a:gd name="connsiteX702" fmla="*/ 8861063 w 18462935"/>
              <a:gd name="connsiteY702" fmla="*/ 764275 h 4876800"/>
              <a:gd name="connsiteX703" fmla="*/ 8894501 w 18462935"/>
              <a:gd name="connsiteY703" fmla="*/ 764275 h 4876800"/>
              <a:gd name="connsiteX704" fmla="*/ 8927939 w 18462935"/>
              <a:gd name="connsiteY704" fmla="*/ 764275 h 4876800"/>
              <a:gd name="connsiteX705" fmla="*/ 8961377 w 18462935"/>
              <a:gd name="connsiteY705" fmla="*/ 764275 h 4876800"/>
              <a:gd name="connsiteX706" fmla="*/ 9028253 w 18462935"/>
              <a:gd name="connsiteY706" fmla="*/ 764275 h 4876800"/>
              <a:gd name="connsiteX707" fmla="*/ 9162005 w 18462935"/>
              <a:gd name="connsiteY707" fmla="*/ 764275 h 4876800"/>
              <a:gd name="connsiteX708" fmla="*/ 9061691 w 18462935"/>
              <a:gd name="connsiteY708" fmla="*/ 800669 h 4876800"/>
              <a:gd name="connsiteX709" fmla="*/ 8927939 w 18462935"/>
              <a:gd name="connsiteY709" fmla="*/ 837063 h 4876800"/>
              <a:gd name="connsiteX710" fmla="*/ 8894501 w 18462935"/>
              <a:gd name="connsiteY710" fmla="*/ 837063 h 4876800"/>
              <a:gd name="connsiteX711" fmla="*/ 8861063 w 18462935"/>
              <a:gd name="connsiteY711" fmla="*/ 837063 h 4876800"/>
              <a:gd name="connsiteX712" fmla="*/ 8827625 w 18462935"/>
              <a:gd name="connsiteY712" fmla="*/ 837063 h 4876800"/>
              <a:gd name="connsiteX713" fmla="*/ 8794187 w 18462935"/>
              <a:gd name="connsiteY713" fmla="*/ 837063 h 4876800"/>
              <a:gd name="connsiteX714" fmla="*/ 8794187 w 18462935"/>
              <a:gd name="connsiteY714" fmla="*/ 873457 h 4876800"/>
              <a:gd name="connsiteX715" fmla="*/ 8693873 w 18462935"/>
              <a:gd name="connsiteY715" fmla="*/ 909851 h 4876800"/>
              <a:gd name="connsiteX716" fmla="*/ 8894501 w 18462935"/>
              <a:gd name="connsiteY716" fmla="*/ 946245 h 4876800"/>
              <a:gd name="connsiteX717" fmla="*/ 8927939 w 18462935"/>
              <a:gd name="connsiteY717" fmla="*/ 946245 h 4876800"/>
              <a:gd name="connsiteX718" fmla="*/ 8961377 w 18462935"/>
              <a:gd name="connsiteY718" fmla="*/ 946245 h 4876800"/>
              <a:gd name="connsiteX719" fmla="*/ 8994815 w 18462935"/>
              <a:gd name="connsiteY719" fmla="*/ 946245 h 4876800"/>
              <a:gd name="connsiteX720" fmla="*/ 9061691 w 18462935"/>
              <a:gd name="connsiteY720" fmla="*/ 946245 h 4876800"/>
              <a:gd name="connsiteX721" fmla="*/ 9095129 w 18462935"/>
              <a:gd name="connsiteY721" fmla="*/ 946245 h 4876800"/>
              <a:gd name="connsiteX722" fmla="*/ 9128567 w 18462935"/>
              <a:gd name="connsiteY722" fmla="*/ 946245 h 4876800"/>
              <a:gd name="connsiteX723" fmla="*/ 9162005 w 18462935"/>
              <a:gd name="connsiteY723" fmla="*/ 909851 h 4876800"/>
              <a:gd name="connsiteX724" fmla="*/ 9429509 w 18462935"/>
              <a:gd name="connsiteY724" fmla="*/ 873457 h 4876800"/>
              <a:gd name="connsiteX725" fmla="*/ 9416970 w 18462935"/>
              <a:gd name="connsiteY725" fmla="*/ 873457 h 4876800"/>
              <a:gd name="connsiteX726" fmla="*/ 9396071 w 18462935"/>
              <a:gd name="connsiteY726" fmla="*/ 873457 h 4876800"/>
              <a:gd name="connsiteX727" fmla="*/ 9329195 w 18462935"/>
              <a:gd name="connsiteY727" fmla="*/ 837063 h 4876800"/>
              <a:gd name="connsiteX728" fmla="*/ 9329195 w 18462935"/>
              <a:gd name="connsiteY728" fmla="*/ 800669 h 4876800"/>
              <a:gd name="connsiteX729" fmla="*/ 9396071 w 18462935"/>
              <a:gd name="connsiteY729" fmla="*/ 800669 h 4876800"/>
              <a:gd name="connsiteX730" fmla="*/ 9396071 w 18462935"/>
              <a:gd name="connsiteY730" fmla="*/ 764275 h 4876800"/>
              <a:gd name="connsiteX731" fmla="*/ 9429509 w 18462935"/>
              <a:gd name="connsiteY731" fmla="*/ 764275 h 4876800"/>
              <a:gd name="connsiteX732" fmla="*/ 9462947 w 18462935"/>
              <a:gd name="connsiteY732" fmla="*/ 764275 h 4876800"/>
              <a:gd name="connsiteX733" fmla="*/ 9496385 w 18462935"/>
              <a:gd name="connsiteY733" fmla="*/ 764275 h 4876800"/>
              <a:gd name="connsiteX734" fmla="*/ 9563261 w 18462935"/>
              <a:gd name="connsiteY734" fmla="*/ 764275 h 4876800"/>
              <a:gd name="connsiteX735" fmla="*/ 9763889 w 18462935"/>
              <a:gd name="connsiteY735" fmla="*/ 727881 h 4876800"/>
              <a:gd name="connsiteX736" fmla="*/ 9897641 w 18462935"/>
              <a:gd name="connsiteY736" fmla="*/ 691487 h 4876800"/>
              <a:gd name="connsiteX737" fmla="*/ 10064830 w 18462935"/>
              <a:gd name="connsiteY737" fmla="*/ 691487 h 4876800"/>
              <a:gd name="connsiteX738" fmla="*/ 10131706 w 18462935"/>
              <a:gd name="connsiteY738" fmla="*/ 691487 h 4876800"/>
              <a:gd name="connsiteX739" fmla="*/ 10265458 w 18462935"/>
              <a:gd name="connsiteY739" fmla="*/ 691487 h 4876800"/>
              <a:gd name="connsiteX740" fmla="*/ 10265458 w 18462935"/>
              <a:gd name="connsiteY740" fmla="*/ 655093 h 4876800"/>
              <a:gd name="connsiteX741" fmla="*/ 10432648 w 18462935"/>
              <a:gd name="connsiteY741" fmla="*/ 655093 h 4876800"/>
              <a:gd name="connsiteX742" fmla="*/ 10466086 w 18462935"/>
              <a:gd name="connsiteY742" fmla="*/ 655093 h 4876800"/>
              <a:gd name="connsiteX743" fmla="*/ 10566400 w 18462935"/>
              <a:gd name="connsiteY743" fmla="*/ 618699 h 4876800"/>
              <a:gd name="connsiteX744" fmla="*/ 10599838 w 18462935"/>
              <a:gd name="connsiteY744" fmla="*/ 618699 h 4876800"/>
              <a:gd name="connsiteX745" fmla="*/ 10733590 w 18462935"/>
              <a:gd name="connsiteY745" fmla="*/ 618699 h 4876800"/>
              <a:gd name="connsiteX746" fmla="*/ 11001094 w 18462935"/>
              <a:gd name="connsiteY746" fmla="*/ 582305 h 4876800"/>
              <a:gd name="connsiteX747" fmla="*/ 11134846 w 18462935"/>
              <a:gd name="connsiteY747" fmla="*/ 509517 h 4876800"/>
              <a:gd name="connsiteX748" fmla="*/ 11201722 w 18462935"/>
              <a:gd name="connsiteY748" fmla="*/ 436729 h 4876800"/>
              <a:gd name="connsiteX749" fmla="*/ 11235159 w 18462935"/>
              <a:gd name="connsiteY749" fmla="*/ 436729 h 4876800"/>
              <a:gd name="connsiteX750" fmla="*/ 11268597 w 18462935"/>
              <a:gd name="connsiteY750" fmla="*/ 436729 h 4876800"/>
              <a:gd name="connsiteX751" fmla="*/ 11302035 w 18462935"/>
              <a:gd name="connsiteY751" fmla="*/ 400335 h 4876800"/>
              <a:gd name="connsiteX752" fmla="*/ 11335473 w 18462935"/>
              <a:gd name="connsiteY752" fmla="*/ 363941 h 4876800"/>
              <a:gd name="connsiteX753" fmla="*/ 11469225 w 18462935"/>
              <a:gd name="connsiteY753" fmla="*/ 291152 h 4876800"/>
              <a:gd name="connsiteX754" fmla="*/ 11602977 w 18462935"/>
              <a:gd name="connsiteY754" fmla="*/ 145576 h 4876800"/>
              <a:gd name="connsiteX755" fmla="*/ 11636415 w 18462935"/>
              <a:gd name="connsiteY755" fmla="*/ 109182 h 4876800"/>
              <a:gd name="connsiteX756" fmla="*/ 11669853 w 18462935"/>
              <a:gd name="connsiteY756" fmla="*/ 36394 h 4876800"/>
              <a:gd name="connsiteX757" fmla="*/ 11736729 w 18462935"/>
              <a:gd name="connsiteY757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</a:cxnLst>
            <a:rect l="l" t="t" r="r" b="b"/>
            <a:pathLst>
              <a:path w="18462935" h="4876800">
                <a:moveTo>
                  <a:pt x="3310360" y="1856096"/>
                </a:moveTo>
                <a:cubicBezTo>
                  <a:pt x="3410674" y="1856096"/>
                  <a:pt x="3444112" y="1856096"/>
                  <a:pt x="3510988" y="1892490"/>
                </a:cubicBezTo>
                <a:cubicBezTo>
                  <a:pt x="3502628" y="1892490"/>
                  <a:pt x="3494269" y="1892490"/>
                  <a:pt x="3477550" y="1892490"/>
                </a:cubicBezTo>
                <a:cubicBezTo>
                  <a:pt x="3444112" y="1892490"/>
                  <a:pt x="3377236" y="1892490"/>
                  <a:pt x="3310360" y="1856096"/>
                </a:cubicBezTo>
                <a:close/>
                <a:moveTo>
                  <a:pt x="17956192" y="1528549"/>
                </a:moveTo>
                <a:cubicBezTo>
                  <a:pt x="17989632" y="1528549"/>
                  <a:pt x="17989632" y="1564943"/>
                  <a:pt x="18023068" y="1564943"/>
                </a:cubicBezTo>
                <a:cubicBezTo>
                  <a:pt x="17989632" y="1564943"/>
                  <a:pt x="17989632" y="1564943"/>
                  <a:pt x="17956192" y="1564943"/>
                </a:cubicBezTo>
                <a:cubicBezTo>
                  <a:pt x="17956192" y="1564943"/>
                  <a:pt x="17956192" y="1564943"/>
                  <a:pt x="17956192" y="1528549"/>
                </a:cubicBezTo>
                <a:close/>
                <a:moveTo>
                  <a:pt x="18357448" y="1492155"/>
                </a:moveTo>
                <a:cubicBezTo>
                  <a:pt x="18390888" y="1492155"/>
                  <a:pt x="18390888" y="1492155"/>
                  <a:pt x="18424324" y="1528549"/>
                </a:cubicBezTo>
                <a:cubicBezTo>
                  <a:pt x="18424324" y="1528549"/>
                  <a:pt x="18424324" y="1564943"/>
                  <a:pt x="18424324" y="1564943"/>
                </a:cubicBezTo>
                <a:cubicBezTo>
                  <a:pt x="18457764" y="1564943"/>
                  <a:pt x="18491200" y="1564943"/>
                  <a:pt x="18424324" y="1601338"/>
                </a:cubicBezTo>
                <a:cubicBezTo>
                  <a:pt x="18390888" y="1601338"/>
                  <a:pt x="18390888" y="1601338"/>
                  <a:pt x="18390888" y="1601338"/>
                </a:cubicBezTo>
                <a:cubicBezTo>
                  <a:pt x="18390888" y="1601338"/>
                  <a:pt x="18357448" y="1601338"/>
                  <a:pt x="18357448" y="1601338"/>
                </a:cubicBezTo>
                <a:cubicBezTo>
                  <a:pt x="18357448" y="1601338"/>
                  <a:pt x="18324012" y="1601338"/>
                  <a:pt x="18324012" y="1601338"/>
                </a:cubicBezTo>
                <a:cubicBezTo>
                  <a:pt x="18290572" y="1601338"/>
                  <a:pt x="18290572" y="1601338"/>
                  <a:pt x="18290572" y="1637732"/>
                </a:cubicBezTo>
                <a:cubicBezTo>
                  <a:pt x="18290572" y="1601338"/>
                  <a:pt x="18257136" y="1601338"/>
                  <a:pt x="18223696" y="1601338"/>
                </a:cubicBezTo>
                <a:cubicBezTo>
                  <a:pt x="18223696" y="1601338"/>
                  <a:pt x="18190260" y="1601338"/>
                  <a:pt x="18156820" y="1601338"/>
                </a:cubicBezTo>
                <a:cubicBezTo>
                  <a:pt x="18123384" y="1637732"/>
                  <a:pt x="18123384" y="1601338"/>
                  <a:pt x="18123384" y="1601338"/>
                </a:cubicBezTo>
                <a:cubicBezTo>
                  <a:pt x="18123384" y="1601338"/>
                  <a:pt x="18089944" y="1564943"/>
                  <a:pt x="18089944" y="1564943"/>
                </a:cubicBezTo>
                <a:cubicBezTo>
                  <a:pt x="18056508" y="1564943"/>
                  <a:pt x="18056508" y="1564943"/>
                  <a:pt x="18056508" y="1564943"/>
                </a:cubicBezTo>
                <a:cubicBezTo>
                  <a:pt x="18023068" y="1564943"/>
                  <a:pt x="18023068" y="1564943"/>
                  <a:pt x="18023068" y="1564943"/>
                </a:cubicBezTo>
                <a:cubicBezTo>
                  <a:pt x="18023068" y="1564943"/>
                  <a:pt x="18023068" y="1528549"/>
                  <a:pt x="18056508" y="1528549"/>
                </a:cubicBezTo>
                <a:cubicBezTo>
                  <a:pt x="18056508" y="1528549"/>
                  <a:pt x="18089944" y="1528549"/>
                  <a:pt x="18123384" y="1528549"/>
                </a:cubicBezTo>
                <a:cubicBezTo>
                  <a:pt x="18123384" y="1528549"/>
                  <a:pt x="18123384" y="1528549"/>
                  <a:pt x="18156820" y="1528549"/>
                </a:cubicBezTo>
                <a:cubicBezTo>
                  <a:pt x="18156820" y="1528549"/>
                  <a:pt x="18190260" y="1528549"/>
                  <a:pt x="18190260" y="1528549"/>
                </a:cubicBezTo>
                <a:cubicBezTo>
                  <a:pt x="18223696" y="1528549"/>
                  <a:pt x="18223696" y="1528549"/>
                  <a:pt x="18257136" y="1528549"/>
                </a:cubicBezTo>
                <a:cubicBezTo>
                  <a:pt x="18290572" y="1528549"/>
                  <a:pt x="18290572" y="1528549"/>
                  <a:pt x="18290572" y="1528549"/>
                </a:cubicBezTo>
                <a:cubicBezTo>
                  <a:pt x="18290572" y="1528549"/>
                  <a:pt x="18324012" y="1528549"/>
                  <a:pt x="18324012" y="1528549"/>
                </a:cubicBezTo>
                <a:cubicBezTo>
                  <a:pt x="18324012" y="1528549"/>
                  <a:pt x="18324012" y="1528549"/>
                  <a:pt x="18357448" y="1528549"/>
                </a:cubicBezTo>
                <a:cubicBezTo>
                  <a:pt x="18357448" y="1528549"/>
                  <a:pt x="18357448" y="1492155"/>
                  <a:pt x="18357448" y="1492155"/>
                </a:cubicBezTo>
                <a:close/>
                <a:moveTo>
                  <a:pt x="11736729" y="0"/>
                </a:moveTo>
                <a:cubicBezTo>
                  <a:pt x="11803605" y="36394"/>
                  <a:pt x="11903919" y="36394"/>
                  <a:pt x="11970795" y="36394"/>
                </a:cubicBezTo>
                <a:cubicBezTo>
                  <a:pt x="12004233" y="72788"/>
                  <a:pt x="12004233" y="72788"/>
                  <a:pt x="12004233" y="72788"/>
                </a:cubicBezTo>
                <a:cubicBezTo>
                  <a:pt x="12004233" y="72788"/>
                  <a:pt x="12037671" y="72788"/>
                  <a:pt x="12037671" y="72788"/>
                </a:cubicBezTo>
                <a:cubicBezTo>
                  <a:pt x="12037671" y="109182"/>
                  <a:pt x="12071109" y="109182"/>
                  <a:pt x="12104547" y="109182"/>
                </a:cubicBezTo>
                <a:cubicBezTo>
                  <a:pt x="12104547" y="145576"/>
                  <a:pt x="12137985" y="145576"/>
                  <a:pt x="12137985" y="145576"/>
                </a:cubicBezTo>
                <a:cubicBezTo>
                  <a:pt x="12204861" y="181970"/>
                  <a:pt x="12204861" y="181970"/>
                  <a:pt x="12271737" y="218364"/>
                </a:cubicBezTo>
                <a:cubicBezTo>
                  <a:pt x="12204861" y="291152"/>
                  <a:pt x="12271737" y="327547"/>
                  <a:pt x="12438927" y="363941"/>
                </a:cubicBezTo>
                <a:cubicBezTo>
                  <a:pt x="12438927" y="363941"/>
                  <a:pt x="12472365" y="363941"/>
                  <a:pt x="12472365" y="363941"/>
                </a:cubicBezTo>
                <a:cubicBezTo>
                  <a:pt x="12472365" y="363941"/>
                  <a:pt x="12505803" y="363941"/>
                  <a:pt x="12505803" y="363941"/>
                </a:cubicBezTo>
                <a:cubicBezTo>
                  <a:pt x="12505803" y="363941"/>
                  <a:pt x="12505803" y="363941"/>
                  <a:pt x="12539241" y="363941"/>
                </a:cubicBezTo>
                <a:cubicBezTo>
                  <a:pt x="12572678" y="363941"/>
                  <a:pt x="12539241" y="400335"/>
                  <a:pt x="12505803" y="400335"/>
                </a:cubicBezTo>
                <a:cubicBezTo>
                  <a:pt x="12505803" y="400335"/>
                  <a:pt x="12472365" y="400335"/>
                  <a:pt x="12472365" y="400335"/>
                </a:cubicBezTo>
                <a:cubicBezTo>
                  <a:pt x="12438927" y="436729"/>
                  <a:pt x="12505803" y="436729"/>
                  <a:pt x="12539241" y="473123"/>
                </a:cubicBezTo>
                <a:cubicBezTo>
                  <a:pt x="12539241" y="473123"/>
                  <a:pt x="12572678" y="473123"/>
                  <a:pt x="12606116" y="473123"/>
                </a:cubicBezTo>
                <a:cubicBezTo>
                  <a:pt x="12639554" y="473123"/>
                  <a:pt x="12639554" y="473123"/>
                  <a:pt x="12639554" y="436729"/>
                </a:cubicBezTo>
                <a:cubicBezTo>
                  <a:pt x="12639554" y="436729"/>
                  <a:pt x="12672992" y="436729"/>
                  <a:pt x="12672992" y="436729"/>
                </a:cubicBezTo>
                <a:cubicBezTo>
                  <a:pt x="12706430" y="473123"/>
                  <a:pt x="12706430" y="473123"/>
                  <a:pt x="12672992" y="473123"/>
                </a:cubicBezTo>
                <a:cubicBezTo>
                  <a:pt x="12672992" y="473123"/>
                  <a:pt x="12639554" y="473123"/>
                  <a:pt x="12639554" y="473123"/>
                </a:cubicBezTo>
                <a:cubicBezTo>
                  <a:pt x="12639554" y="509517"/>
                  <a:pt x="12639554" y="509517"/>
                  <a:pt x="12606116" y="509517"/>
                </a:cubicBezTo>
                <a:cubicBezTo>
                  <a:pt x="12572678" y="582305"/>
                  <a:pt x="12572678" y="582305"/>
                  <a:pt x="12672992" y="618699"/>
                </a:cubicBezTo>
                <a:cubicBezTo>
                  <a:pt x="12672992" y="618699"/>
                  <a:pt x="12706430" y="582305"/>
                  <a:pt x="12706430" y="618699"/>
                </a:cubicBezTo>
                <a:cubicBezTo>
                  <a:pt x="12806744" y="618699"/>
                  <a:pt x="12840182" y="618699"/>
                  <a:pt x="12940496" y="618699"/>
                </a:cubicBezTo>
                <a:cubicBezTo>
                  <a:pt x="12973934" y="618699"/>
                  <a:pt x="13040810" y="582305"/>
                  <a:pt x="13107686" y="582305"/>
                </a:cubicBezTo>
                <a:cubicBezTo>
                  <a:pt x="13274876" y="582305"/>
                  <a:pt x="13408628" y="545911"/>
                  <a:pt x="13575818" y="545911"/>
                </a:cubicBezTo>
                <a:cubicBezTo>
                  <a:pt x="13642694" y="545911"/>
                  <a:pt x="13676132" y="545911"/>
                  <a:pt x="13743008" y="509517"/>
                </a:cubicBezTo>
                <a:cubicBezTo>
                  <a:pt x="13776446" y="509517"/>
                  <a:pt x="13809884" y="509517"/>
                  <a:pt x="13843322" y="509517"/>
                </a:cubicBezTo>
                <a:cubicBezTo>
                  <a:pt x="13876759" y="509517"/>
                  <a:pt x="13876759" y="473123"/>
                  <a:pt x="13943635" y="509517"/>
                </a:cubicBezTo>
                <a:cubicBezTo>
                  <a:pt x="13977073" y="473123"/>
                  <a:pt x="13977073" y="473123"/>
                  <a:pt x="13977073" y="473123"/>
                </a:cubicBezTo>
                <a:cubicBezTo>
                  <a:pt x="13977073" y="473123"/>
                  <a:pt x="14010511" y="473123"/>
                  <a:pt x="14010511" y="473123"/>
                </a:cubicBezTo>
                <a:cubicBezTo>
                  <a:pt x="14244577" y="436729"/>
                  <a:pt x="14445205" y="400335"/>
                  <a:pt x="14645833" y="327547"/>
                </a:cubicBezTo>
                <a:cubicBezTo>
                  <a:pt x="14645833" y="327547"/>
                  <a:pt x="14679271" y="327547"/>
                  <a:pt x="14712709" y="327547"/>
                </a:cubicBezTo>
                <a:cubicBezTo>
                  <a:pt x="14712709" y="327547"/>
                  <a:pt x="14712709" y="327547"/>
                  <a:pt x="14746147" y="327547"/>
                </a:cubicBezTo>
                <a:cubicBezTo>
                  <a:pt x="14779585" y="327547"/>
                  <a:pt x="14779585" y="327547"/>
                  <a:pt x="14779585" y="291152"/>
                </a:cubicBezTo>
                <a:cubicBezTo>
                  <a:pt x="14779585" y="291152"/>
                  <a:pt x="14779585" y="291152"/>
                  <a:pt x="14813023" y="291152"/>
                </a:cubicBezTo>
                <a:cubicBezTo>
                  <a:pt x="14813023" y="291152"/>
                  <a:pt x="14813023" y="291152"/>
                  <a:pt x="14846461" y="291152"/>
                </a:cubicBezTo>
                <a:cubicBezTo>
                  <a:pt x="14846461" y="291152"/>
                  <a:pt x="14846461" y="291152"/>
                  <a:pt x="14846461" y="286603"/>
                </a:cubicBezTo>
                <a:cubicBezTo>
                  <a:pt x="14846461" y="284328"/>
                  <a:pt x="14846461" y="280917"/>
                  <a:pt x="14846461" y="275799"/>
                </a:cubicBezTo>
                <a:cubicBezTo>
                  <a:pt x="14846461" y="270681"/>
                  <a:pt x="14846461" y="263857"/>
                  <a:pt x="14846461" y="254758"/>
                </a:cubicBezTo>
                <a:cubicBezTo>
                  <a:pt x="14846461" y="254758"/>
                  <a:pt x="14879899" y="254758"/>
                  <a:pt x="14879899" y="254758"/>
                </a:cubicBezTo>
                <a:cubicBezTo>
                  <a:pt x="14879899" y="254758"/>
                  <a:pt x="14913337" y="218364"/>
                  <a:pt x="14946775" y="218364"/>
                </a:cubicBezTo>
                <a:cubicBezTo>
                  <a:pt x="14946775" y="218364"/>
                  <a:pt x="14980213" y="181970"/>
                  <a:pt x="14980213" y="181970"/>
                </a:cubicBezTo>
                <a:cubicBezTo>
                  <a:pt x="15013651" y="181970"/>
                  <a:pt x="15047089" y="181970"/>
                  <a:pt x="15080527" y="181970"/>
                </a:cubicBezTo>
                <a:cubicBezTo>
                  <a:pt x="15147403" y="218364"/>
                  <a:pt x="15080527" y="218364"/>
                  <a:pt x="15080527" y="218364"/>
                </a:cubicBezTo>
                <a:cubicBezTo>
                  <a:pt x="15080527" y="254758"/>
                  <a:pt x="15080527" y="254758"/>
                  <a:pt x="15047089" y="254758"/>
                </a:cubicBezTo>
                <a:cubicBezTo>
                  <a:pt x="15047089" y="291152"/>
                  <a:pt x="15013651" y="291152"/>
                  <a:pt x="15013651" y="291152"/>
                </a:cubicBezTo>
                <a:cubicBezTo>
                  <a:pt x="15013651" y="291152"/>
                  <a:pt x="14980213" y="291152"/>
                  <a:pt x="14980213" y="291152"/>
                </a:cubicBezTo>
                <a:cubicBezTo>
                  <a:pt x="14980213" y="291152"/>
                  <a:pt x="14980213" y="327547"/>
                  <a:pt x="14946775" y="327547"/>
                </a:cubicBezTo>
                <a:cubicBezTo>
                  <a:pt x="14946775" y="327547"/>
                  <a:pt x="14913337" y="327547"/>
                  <a:pt x="14913337" y="327547"/>
                </a:cubicBezTo>
                <a:cubicBezTo>
                  <a:pt x="14913337" y="327547"/>
                  <a:pt x="14879899" y="327547"/>
                  <a:pt x="14879899" y="327547"/>
                </a:cubicBezTo>
                <a:cubicBezTo>
                  <a:pt x="14879899" y="327547"/>
                  <a:pt x="14879899" y="327547"/>
                  <a:pt x="14846461" y="363941"/>
                </a:cubicBezTo>
                <a:cubicBezTo>
                  <a:pt x="14846461" y="363941"/>
                  <a:pt x="14813023" y="363941"/>
                  <a:pt x="14813023" y="363941"/>
                </a:cubicBezTo>
                <a:cubicBezTo>
                  <a:pt x="14779585" y="363941"/>
                  <a:pt x="14779585" y="400335"/>
                  <a:pt x="14712709" y="400335"/>
                </a:cubicBezTo>
                <a:cubicBezTo>
                  <a:pt x="14712709" y="400335"/>
                  <a:pt x="14679271" y="400335"/>
                  <a:pt x="14679271" y="400335"/>
                </a:cubicBezTo>
                <a:cubicBezTo>
                  <a:pt x="14679271" y="400335"/>
                  <a:pt x="14645833" y="400335"/>
                  <a:pt x="14645833" y="400335"/>
                </a:cubicBezTo>
                <a:cubicBezTo>
                  <a:pt x="14645833" y="400335"/>
                  <a:pt x="14645833" y="436729"/>
                  <a:pt x="14679271" y="436729"/>
                </a:cubicBezTo>
                <a:cubicBezTo>
                  <a:pt x="14679271" y="436729"/>
                  <a:pt x="14679271" y="436729"/>
                  <a:pt x="14712709" y="436729"/>
                </a:cubicBezTo>
                <a:cubicBezTo>
                  <a:pt x="14712709" y="400335"/>
                  <a:pt x="14746147" y="400335"/>
                  <a:pt x="14746147" y="400335"/>
                </a:cubicBezTo>
                <a:cubicBezTo>
                  <a:pt x="14746147" y="400335"/>
                  <a:pt x="14779585" y="400335"/>
                  <a:pt x="14779585" y="400335"/>
                </a:cubicBezTo>
                <a:cubicBezTo>
                  <a:pt x="14779585" y="400335"/>
                  <a:pt x="14779585" y="400335"/>
                  <a:pt x="14813023" y="400335"/>
                </a:cubicBezTo>
                <a:cubicBezTo>
                  <a:pt x="14813023" y="400335"/>
                  <a:pt x="14813023" y="400335"/>
                  <a:pt x="14846461" y="400335"/>
                </a:cubicBezTo>
                <a:cubicBezTo>
                  <a:pt x="14846461" y="400335"/>
                  <a:pt x="14879899" y="400335"/>
                  <a:pt x="14879899" y="400335"/>
                </a:cubicBezTo>
                <a:cubicBezTo>
                  <a:pt x="14879899" y="363941"/>
                  <a:pt x="14879899" y="363941"/>
                  <a:pt x="14913337" y="363941"/>
                </a:cubicBezTo>
                <a:cubicBezTo>
                  <a:pt x="14946775" y="363941"/>
                  <a:pt x="14946775" y="363941"/>
                  <a:pt x="14946775" y="363941"/>
                </a:cubicBezTo>
                <a:cubicBezTo>
                  <a:pt x="14946775" y="363941"/>
                  <a:pt x="14980213" y="327547"/>
                  <a:pt x="14980213" y="327547"/>
                </a:cubicBezTo>
                <a:cubicBezTo>
                  <a:pt x="14980213" y="327547"/>
                  <a:pt x="15013651" y="327547"/>
                  <a:pt x="15013651" y="327547"/>
                </a:cubicBezTo>
                <a:cubicBezTo>
                  <a:pt x="15047089" y="327547"/>
                  <a:pt x="15047089" y="327547"/>
                  <a:pt x="15047089" y="327547"/>
                </a:cubicBezTo>
                <a:cubicBezTo>
                  <a:pt x="15047089" y="291152"/>
                  <a:pt x="15080527" y="291152"/>
                  <a:pt x="15080527" y="291152"/>
                </a:cubicBezTo>
                <a:cubicBezTo>
                  <a:pt x="15080527" y="291152"/>
                  <a:pt x="15113965" y="254758"/>
                  <a:pt x="15113965" y="254758"/>
                </a:cubicBezTo>
                <a:cubicBezTo>
                  <a:pt x="15147403" y="254758"/>
                  <a:pt x="15147403" y="218364"/>
                  <a:pt x="15214278" y="254758"/>
                </a:cubicBezTo>
                <a:cubicBezTo>
                  <a:pt x="15247716" y="254758"/>
                  <a:pt x="15247716" y="254758"/>
                  <a:pt x="15247716" y="291152"/>
                </a:cubicBezTo>
                <a:cubicBezTo>
                  <a:pt x="15256076" y="291152"/>
                  <a:pt x="15260255" y="291152"/>
                  <a:pt x="15262345" y="291152"/>
                </a:cubicBezTo>
                <a:lnTo>
                  <a:pt x="15264435" y="291152"/>
                </a:lnTo>
                <a:cubicBezTo>
                  <a:pt x="15264435" y="291152"/>
                  <a:pt x="15264435" y="291152"/>
                  <a:pt x="15266525" y="291152"/>
                </a:cubicBezTo>
                <a:lnTo>
                  <a:pt x="15276974" y="291152"/>
                </a:lnTo>
                <a:cubicBezTo>
                  <a:pt x="15281154" y="291152"/>
                  <a:pt x="15281154" y="291152"/>
                  <a:pt x="15281154" y="291152"/>
                </a:cubicBezTo>
                <a:cubicBezTo>
                  <a:pt x="15314592" y="291152"/>
                  <a:pt x="15348030" y="327547"/>
                  <a:pt x="15348030" y="327547"/>
                </a:cubicBezTo>
                <a:cubicBezTo>
                  <a:pt x="15381468" y="363941"/>
                  <a:pt x="15414906" y="363941"/>
                  <a:pt x="15515220" y="400335"/>
                </a:cubicBezTo>
                <a:cubicBezTo>
                  <a:pt x="15515220" y="400335"/>
                  <a:pt x="15548658" y="400335"/>
                  <a:pt x="15548658" y="400335"/>
                </a:cubicBezTo>
                <a:cubicBezTo>
                  <a:pt x="15548658" y="436729"/>
                  <a:pt x="15682410" y="473123"/>
                  <a:pt x="15682410" y="545911"/>
                </a:cubicBezTo>
                <a:cubicBezTo>
                  <a:pt x="15682410" y="545911"/>
                  <a:pt x="15682410" y="582305"/>
                  <a:pt x="15682410" y="582305"/>
                </a:cubicBezTo>
                <a:cubicBezTo>
                  <a:pt x="15682410" y="582305"/>
                  <a:pt x="15715848" y="618699"/>
                  <a:pt x="15715848" y="618699"/>
                </a:cubicBezTo>
                <a:cubicBezTo>
                  <a:pt x="15749286" y="655093"/>
                  <a:pt x="15648972" y="691487"/>
                  <a:pt x="15682410" y="727881"/>
                </a:cubicBezTo>
                <a:cubicBezTo>
                  <a:pt x="15715848" y="764275"/>
                  <a:pt x="15648972" y="800669"/>
                  <a:pt x="15648972" y="837063"/>
                </a:cubicBezTo>
                <a:cubicBezTo>
                  <a:pt x="15648972" y="837063"/>
                  <a:pt x="15615534" y="873457"/>
                  <a:pt x="15582096" y="873457"/>
                </a:cubicBezTo>
                <a:cubicBezTo>
                  <a:pt x="15582096" y="873457"/>
                  <a:pt x="15582096" y="909851"/>
                  <a:pt x="15548658" y="909851"/>
                </a:cubicBezTo>
                <a:cubicBezTo>
                  <a:pt x="15515220" y="909851"/>
                  <a:pt x="15515220" y="909851"/>
                  <a:pt x="15515220" y="909851"/>
                </a:cubicBezTo>
                <a:cubicBezTo>
                  <a:pt x="15481782" y="909851"/>
                  <a:pt x="15481782" y="909851"/>
                  <a:pt x="15481782" y="909851"/>
                </a:cubicBezTo>
                <a:cubicBezTo>
                  <a:pt x="15481782" y="909851"/>
                  <a:pt x="15481782" y="909851"/>
                  <a:pt x="15448344" y="909851"/>
                </a:cubicBezTo>
                <a:cubicBezTo>
                  <a:pt x="15381468" y="946245"/>
                  <a:pt x="15314592" y="982639"/>
                  <a:pt x="15214278" y="1019033"/>
                </a:cubicBezTo>
                <a:cubicBezTo>
                  <a:pt x="15180841" y="1019033"/>
                  <a:pt x="15147403" y="1019033"/>
                  <a:pt x="15147403" y="1055427"/>
                </a:cubicBezTo>
                <a:lnTo>
                  <a:pt x="15180841" y="1055427"/>
                </a:lnTo>
                <a:cubicBezTo>
                  <a:pt x="15214278" y="1055427"/>
                  <a:pt x="15214278" y="1055427"/>
                  <a:pt x="15247716" y="1055427"/>
                </a:cubicBezTo>
                <a:cubicBezTo>
                  <a:pt x="15281154" y="1055427"/>
                  <a:pt x="15314592" y="1055427"/>
                  <a:pt x="15348030" y="1055427"/>
                </a:cubicBezTo>
                <a:cubicBezTo>
                  <a:pt x="15381468" y="1055427"/>
                  <a:pt x="15414906" y="1055427"/>
                  <a:pt x="15448344" y="1055427"/>
                </a:cubicBezTo>
                <a:cubicBezTo>
                  <a:pt x="15481782" y="1055427"/>
                  <a:pt x="15481782" y="1055427"/>
                  <a:pt x="15515220" y="1055427"/>
                </a:cubicBezTo>
                <a:cubicBezTo>
                  <a:pt x="15548658" y="1055427"/>
                  <a:pt x="15548658" y="1055427"/>
                  <a:pt x="15582096" y="1055427"/>
                </a:cubicBezTo>
                <a:cubicBezTo>
                  <a:pt x="15615534" y="1091821"/>
                  <a:pt x="15682410" y="1091821"/>
                  <a:pt x="15715848" y="1128215"/>
                </a:cubicBezTo>
                <a:cubicBezTo>
                  <a:pt x="15749286" y="1091821"/>
                  <a:pt x="15782724" y="1128215"/>
                  <a:pt x="15849600" y="1128215"/>
                </a:cubicBezTo>
                <a:cubicBezTo>
                  <a:pt x="15849600" y="1128215"/>
                  <a:pt x="15883038" y="1091821"/>
                  <a:pt x="15916476" y="1128215"/>
                </a:cubicBezTo>
                <a:cubicBezTo>
                  <a:pt x="15949914" y="1164609"/>
                  <a:pt x="15949914" y="1164609"/>
                  <a:pt x="15883038" y="1164609"/>
                </a:cubicBezTo>
                <a:cubicBezTo>
                  <a:pt x="15883038" y="1164609"/>
                  <a:pt x="15849600" y="1164609"/>
                  <a:pt x="15849600" y="1164609"/>
                </a:cubicBezTo>
                <a:cubicBezTo>
                  <a:pt x="15849600" y="1164609"/>
                  <a:pt x="15816162" y="1201003"/>
                  <a:pt x="15816162" y="1201003"/>
                </a:cubicBezTo>
                <a:cubicBezTo>
                  <a:pt x="15816162" y="1201003"/>
                  <a:pt x="15816162" y="1201003"/>
                  <a:pt x="15782724" y="1164609"/>
                </a:cubicBezTo>
                <a:cubicBezTo>
                  <a:pt x="15782724" y="1201003"/>
                  <a:pt x="15749286" y="1164609"/>
                  <a:pt x="15749286" y="1201003"/>
                </a:cubicBezTo>
                <a:cubicBezTo>
                  <a:pt x="15749286" y="1201003"/>
                  <a:pt x="15715848" y="1201003"/>
                  <a:pt x="15682410" y="1201003"/>
                </a:cubicBezTo>
                <a:cubicBezTo>
                  <a:pt x="15648972" y="1201003"/>
                  <a:pt x="15648972" y="1201003"/>
                  <a:pt x="15648972" y="1201003"/>
                </a:cubicBezTo>
                <a:cubicBezTo>
                  <a:pt x="15648972" y="1201003"/>
                  <a:pt x="15615534" y="1201003"/>
                  <a:pt x="15615534" y="1201003"/>
                </a:cubicBezTo>
                <a:cubicBezTo>
                  <a:pt x="15615534" y="1201003"/>
                  <a:pt x="15582096" y="1201003"/>
                  <a:pt x="15582096" y="1201003"/>
                </a:cubicBezTo>
                <a:cubicBezTo>
                  <a:pt x="15548658" y="1201003"/>
                  <a:pt x="15548658" y="1201003"/>
                  <a:pt x="15548658" y="1201003"/>
                </a:cubicBezTo>
                <a:cubicBezTo>
                  <a:pt x="15515220" y="1201003"/>
                  <a:pt x="15515220" y="1201003"/>
                  <a:pt x="15481782" y="1201003"/>
                </a:cubicBezTo>
                <a:cubicBezTo>
                  <a:pt x="15448344" y="1201003"/>
                  <a:pt x="15448344" y="1201003"/>
                  <a:pt x="15414906" y="1237397"/>
                </a:cubicBezTo>
                <a:cubicBezTo>
                  <a:pt x="15381468" y="1237397"/>
                  <a:pt x="15381468" y="1237397"/>
                  <a:pt x="15381468" y="1237397"/>
                </a:cubicBezTo>
                <a:cubicBezTo>
                  <a:pt x="15348030" y="1237397"/>
                  <a:pt x="15314592" y="1237397"/>
                  <a:pt x="15281154" y="1237397"/>
                </a:cubicBezTo>
                <a:cubicBezTo>
                  <a:pt x="15281154" y="1237397"/>
                  <a:pt x="15247716" y="1237397"/>
                  <a:pt x="15214278" y="1237397"/>
                </a:cubicBezTo>
                <a:cubicBezTo>
                  <a:pt x="15113965" y="1237397"/>
                  <a:pt x="15047089" y="1237397"/>
                  <a:pt x="14946775" y="1237397"/>
                </a:cubicBezTo>
                <a:cubicBezTo>
                  <a:pt x="14946775" y="1237397"/>
                  <a:pt x="14913337" y="1237397"/>
                  <a:pt x="14913337" y="1237397"/>
                </a:cubicBezTo>
                <a:cubicBezTo>
                  <a:pt x="14879899" y="1237397"/>
                  <a:pt x="14879899" y="1273791"/>
                  <a:pt x="14846461" y="1273791"/>
                </a:cubicBezTo>
                <a:cubicBezTo>
                  <a:pt x="14846461" y="1273791"/>
                  <a:pt x="14846461" y="1273791"/>
                  <a:pt x="14813023" y="1273791"/>
                </a:cubicBezTo>
                <a:cubicBezTo>
                  <a:pt x="14813023" y="1273791"/>
                  <a:pt x="14846461" y="1273791"/>
                  <a:pt x="14913337" y="1310185"/>
                </a:cubicBezTo>
                <a:cubicBezTo>
                  <a:pt x="14913337" y="1273791"/>
                  <a:pt x="14980213" y="1310185"/>
                  <a:pt x="15013651" y="1310185"/>
                </a:cubicBezTo>
                <a:cubicBezTo>
                  <a:pt x="15013651" y="1273791"/>
                  <a:pt x="15013651" y="1273791"/>
                  <a:pt x="15047089" y="1273791"/>
                </a:cubicBezTo>
                <a:cubicBezTo>
                  <a:pt x="15047089" y="1273791"/>
                  <a:pt x="15080527" y="1273791"/>
                  <a:pt x="15080527" y="1273791"/>
                </a:cubicBezTo>
                <a:cubicBezTo>
                  <a:pt x="15180841" y="1273791"/>
                  <a:pt x="15247716" y="1273791"/>
                  <a:pt x="15314592" y="1273791"/>
                </a:cubicBezTo>
                <a:cubicBezTo>
                  <a:pt x="15348030" y="1273791"/>
                  <a:pt x="15348030" y="1273791"/>
                  <a:pt x="15381468" y="1273791"/>
                </a:cubicBezTo>
                <a:cubicBezTo>
                  <a:pt x="15381468" y="1273791"/>
                  <a:pt x="15414906" y="1273791"/>
                  <a:pt x="15448344" y="1273791"/>
                </a:cubicBezTo>
                <a:cubicBezTo>
                  <a:pt x="15448344" y="1273791"/>
                  <a:pt x="15481782" y="1273791"/>
                  <a:pt x="15481782" y="1273791"/>
                </a:cubicBezTo>
                <a:cubicBezTo>
                  <a:pt x="15515220" y="1273791"/>
                  <a:pt x="15515220" y="1273791"/>
                  <a:pt x="15548658" y="1273791"/>
                </a:cubicBezTo>
                <a:cubicBezTo>
                  <a:pt x="15548658" y="1273791"/>
                  <a:pt x="15548658" y="1273791"/>
                  <a:pt x="15582096" y="1273791"/>
                </a:cubicBezTo>
                <a:cubicBezTo>
                  <a:pt x="15582096" y="1273791"/>
                  <a:pt x="15615534" y="1273791"/>
                  <a:pt x="15615534" y="1273791"/>
                </a:cubicBezTo>
                <a:cubicBezTo>
                  <a:pt x="15615534" y="1273791"/>
                  <a:pt x="15648972" y="1273791"/>
                  <a:pt x="15648972" y="1273791"/>
                </a:cubicBezTo>
                <a:cubicBezTo>
                  <a:pt x="15648972" y="1273791"/>
                  <a:pt x="15648972" y="1273791"/>
                  <a:pt x="15682410" y="1273791"/>
                </a:cubicBezTo>
                <a:cubicBezTo>
                  <a:pt x="15715848" y="1273791"/>
                  <a:pt x="15749286" y="1273791"/>
                  <a:pt x="15782724" y="1310185"/>
                </a:cubicBezTo>
                <a:cubicBezTo>
                  <a:pt x="15849600" y="1273791"/>
                  <a:pt x="15949914" y="1273791"/>
                  <a:pt x="16050228" y="1273791"/>
                </a:cubicBezTo>
                <a:cubicBezTo>
                  <a:pt x="15983352" y="1310185"/>
                  <a:pt x="15883038" y="1310185"/>
                  <a:pt x="15816162" y="1346579"/>
                </a:cubicBezTo>
                <a:cubicBezTo>
                  <a:pt x="15782724" y="1346579"/>
                  <a:pt x="15782724" y="1346579"/>
                  <a:pt x="15782724" y="1346579"/>
                </a:cubicBezTo>
                <a:cubicBezTo>
                  <a:pt x="15749286" y="1346579"/>
                  <a:pt x="15749286" y="1382973"/>
                  <a:pt x="15715848" y="1346579"/>
                </a:cubicBezTo>
                <a:cubicBezTo>
                  <a:pt x="15682410" y="1382973"/>
                  <a:pt x="15648972" y="1346579"/>
                  <a:pt x="15582096" y="1346579"/>
                </a:cubicBezTo>
                <a:cubicBezTo>
                  <a:pt x="15582096" y="1382973"/>
                  <a:pt x="15515220" y="1382973"/>
                  <a:pt x="15481782" y="1382973"/>
                </a:cubicBezTo>
                <a:cubicBezTo>
                  <a:pt x="15381468" y="1382973"/>
                  <a:pt x="15314592" y="1382973"/>
                  <a:pt x="15214278" y="1382973"/>
                </a:cubicBezTo>
                <a:cubicBezTo>
                  <a:pt x="15214278" y="1382973"/>
                  <a:pt x="15180841" y="1382973"/>
                  <a:pt x="15180841" y="1382973"/>
                </a:cubicBezTo>
                <a:cubicBezTo>
                  <a:pt x="15147403" y="1382973"/>
                  <a:pt x="15113965" y="1382973"/>
                  <a:pt x="15080527" y="1382973"/>
                </a:cubicBezTo>
                <a:cubicBezTo>
                  <a:pt x="15047089" y="1382973"/>
                  <a:pt x="15013651" y="1382973"/>
                  <a:pt x="15013651" y="1382973"/>
                </a:cubicBezTo>
                <a:cubicBezTo>
                  <a:pt x="14980213" y="1419367"/>
                  <a:pt x="14946775" y="1419367"/>
                  <a:pt x="14879899" y="1419367"/>
                </a:cubicBezTo>
                <a:cubicBezTo>
                  <a:pt x="14846461" y="1455761"/>
                  <a:pt x="14846461" y="1455761"/>
                  <a:pt x="14879899" y="1455761"/>
                </a:cubicBezTo>
                <a:cubicBezTo>
                  <a:pt x="14946775" y="1455761"/>
                  <a:pt x="15013651" y="1455761"/>
                  <a:pt x="15080527" y="1455761"/>
                </a:cubicBezTo>
                <a:cubicBezTo>
                  <a:pt x="15113965" y="1455761"/>
                  <a:pt x="15214278" y="1455761"/>
                  <a:pt x="15247716" y="1455761"/>
                </a:cubicBezTo>
                <a:cubicBezTo>
                  <a:pt x="15281154" y="1455761"/>
                  <a:pt x="15281154" y="1455761"/>
                  <a:pt x="15314592" y="1455761"/>
                </a:cubicBezTo>
                <a:cubicBezTo>
                  <a:pt x="15348030" y="1419367"/>
                  <a:pt x="15381468" y="1419367"/>
                  <a:pt x="15448344" y="1455761"/>
                </a:cubicBezTo>
                <a:cubicBezTo>
                  <a:pt x="15481782" y="1419367"/>
                  <a:pt x="15515220" y="1419367"/>
                  <a:pt x="15548658" y="1419367"/>
                </a:cubicBezTo>
                <a:cubicBezTo>
                  <a:pt x="15582096" y="1419367"/>
                  <a:pt x="15582096" y="1419367"/>
                  <a:pt x="15582096" y="1419367"/>
                </a:cubicBezTo>
                <a:cubicBezTo>
                  <a:pt x="15615534" y="1419367"/>
                  <a:pt x="15615534" y="1419367"/>
                  <a:pt x="15648972" y="1419367"/>
                </a:cubicBezTo>
                <a:cubicBezTo>
                  <a:pt x="15682410" y="1419367"/>
                  <a:pt x="15715848" y="1419367"/>
                  <a:pt x="15749286" y="1419367"/>
                </a:cubicBezTo>
                <a:cubicBezTo>
                  <a:pt x="15782724" y="1419367"/>
                  <a:pt x="15816162" y="1419367"/>
                  <a:pt x="15849600" y="1419367"/>
                </a:cubicBezTo>
                <a:cubicBezTo>
                  <a:pt x="15883038" y="1419367"/>
                  <a:pt x="15949914" y="1419367"/>
                  <a:pt x="15983352" y="1455761"/>
                </a:cubicBezTo>
                <a:cubicBezTo>
                  <a:pt x="16016790" y="1455761"/>
                  <a:pt x="16050228" y="1455761"/>
                  <a:pt x="16083666" y="1492155"/>
                </a:cubicBezTo>
                <a:cubicBezTo>
                  <a:pt x="16117104" y="1492155"/>
                  <a:pt x="16117104" y="1492155"/>
                  <a:pt x="16117104" y="1455761"/>
                </a:cubicBezTo>
                <a:cubicBezTo>
                  <a:pt x="16117104" y="1455761"/>
                  <a:pt x="16150542" y="1455761"/>
                  <a:pt x="16150542" y="1455761"/>
                </a:cubicBezTo>
                <a:cubicBezTo>
                  <a:pt x="16150542" y="1455761"/>
                  <a:pt x="16183980" y="1455761"/>
                  <a:pt x="16183980" y="1492155"/>
                </a:cubicBezTo>
                <a:cubicBezTo>
                  <a:pt x="16250855" y="1492155"/>
                  <a:pt x="16317731" y="1492155"/>
                  <a:pt x="16351171" y="1492155"/>
                </a:cubicBezTo>
                <a:cubicBezTo>
                  <a:pt x="16418047" y="1455761"/>
                  <a:pt x="16484923" y="1455761"/>
                  <a:pt x="16585236" y="1492155"/>
                </a:cubicBezTo>
                <a:cubicBezTo>
                  <a:pt x="16585236" y="1492155"/>
                  <a:pt x="16585236" y="1492155"/>
                  <a:pt x="16618672" y="1492155"/>
                </a:cubicBezTo>
                <a:cubicBezTo>
                  <a:pt x="16652112" y="1492155"/>
                  <a:pt x="16685548" y="1492155"/>
                  <a:pt x="16718988" y="1528549"/>
                </a:cubicBezTo>
                <a:cubicBezTo>
                  <a:pt x="16752424" y="1492155"/>
                  <a:pt x="16819304" y="1492155"/>
                  <a:pt x="16852740" y="1492155"/>
                </a:cubicBezTo>
                <a:cubicBezTo>
                  <a:pt x="16886180" y="1492155"/>
                  <a:pt x="16919616" y="1492155"/>
                  <a:pt x="16953056" y="1492155"/>
                </a:cubicBezTo>
                <a:cubicBezTo>
                  <a:pt x="16953056" y="1492155"/>
                  <a:pt x="16986492" y="1492155"/>
                  <a:pt x="17019932" y="1492155"/>
                </a:cubicBezTo>
                <a:cubicBezTo>
                  <a:pt x="17019932" y="1492155"/>
                  <a:pt x="17053368" y="1492155"/>
                  <a:pt x="17086808" y="1492155"/>
                </a:cubicBezTo>
                <a:cubicBezTo>
                  <a:pt x="17120244" y="1492155"/>
                  <a:pt x="17120244" y="1492155"/>
                  <a:pt x="17153684" y="1492155"/>
                </a:cubicBezTo>
                <a:cubicBezTo>
                  <a:pt x="17253996" y="1492155"/>
                  <a:pt x="17354308" y="1492155"/>
                  <a:pt x="17454624" y="1492155"/>
                </a:cubicBezTo>
                <a:cubicBezTo>
                  <a:pt x="17488060" y="1492155"/>
                  <a:pt x="17521500" y="1492155"/>
                  <a:pt x="17554936" y="1492155"/>
                </a:cubicBezTo>
                <a:cubicBezTo>
                  <a:pt x="17621812" y="1492155"/>
                  <a:pt x="17722128" y="1492155"/>
                  <a:pt x="17789004" y="1492155"/>
                </a:cubicBezTo>
                <a:cubicBezTo>
                  <a:pt x="17789004" y="1492155"/>
                  <a:pt x="17789004" y="1492155"/>
                  <a:pt x="17789004" y="1528549"/>
                </a:cubicBezTo>
                <a:cubicBezTo>
                  <a:pt x="17789004" y="1564943"/>
                  <a:pt x="17855880" y="1564943"/>
                  <a:pt x="17889316" y="1564943"/>
                </a:cubicBezTo>
                <a:cubicBezTo>
                  <a:pt x="17889316" y="1564943"/>
                  <a:pt x="17922756" y="1564943"/>
                  <a:pt x="17922756" y="1564943"/>
                </a:cubicBezTo>
                <a:cubicBezTo>
                  <a:pt x="17922756" y="1564943"/>
                  <a:pt x="17922756" y="1564943"/>
                  <a:pt x="17956192" y="1564943"/>
                </a:cubicBezTo>
                <a:cubicBezTo>
                  <a:pt x="17956192" y="1601338"/>
                  <a:pt x="17922756" y="1564943"/>
                  <a:pt x="17922756" y="1601338"/>
                </a:cubicBezTo>
                <a:cubicBezTo>
                  <a:pt x="17889316" y="1601338"/>
                  <a:pt x="17822440" y="1601338"/>
                  <a:pt x="17755564" y="1601338"/>
                </a:cubicBezTo>
                <a:cubicBezTo>
                  <a:pt x="17521500" y="1601338"/>
                  <a:pt x="17320872" y="1601338"/>
                  <a:pt x="17120244" y="1637732"/>
                </a:cubicBezTo>
                <a:cubicBezTo>
                  <a:pt x="17120244" y="1637732"/>
                  <a:pt x="17086808" y="1637732"/>
                  <a:pt x="17086808" y="1637732"/>
                </a:cubicBezTo>
                <a:cubicBezTo>
                  <a:pt x="17053368" y="1637732"/>
                  <a:pt x="17053368" y="1637732"/>
                  <a:pt x="17019932" y="1637732"/>
                </a:cubicBezTo>
                <a:cubicBezTo>
                  <a:pt x="16953056" y="1637732"/>
                  <a:pt x="16953056" y="1637732"/>
                  <a:pt x="16953056" y="1674126"/>
                </a:cubicBezTo>
                <a:cubicBezTo>
                  <a:pt x="16986492" y="1674126"/>
                  <a:pt x="16953056" y="1710520"/>
                  <a:pt x="16953056" y="1710520"/>
                </a:cubicBezTo>
                <a:cubicBezTo>
                  <a:pt x="16986492" y="1746914"/>
                  <a:pt x="16953056" y="1783308"/>
                  <a:pt x="16886180" y="1783308"/>
                </a:cubicBezTo>
                <a:cubicBezTo>
                  <a:pt x="16819304" y="1746914"/>
                  <a:pt x="16752424" y="1746914"/>
                  <a:pt x="16685548" y="1746914"/>
                </a:cubicBezTo>
                <a:cubicBezTo>
                  <a:pt x="16685548" y="1746914"/>
                  <a:pt x="16685548" y="1746914"/>
                  <a:pt x="16652112" y="1746914"/>
                </a:cubicBezTo>
                <a:cubicBezTo>
                  <a:pt x="16618672" y="1783308"/>
                  <a:pt x="16585236" y="1783308"/>
                  <a:pt x="16551796" y="1746914"/>
                </a:cubicBezTo>
                <a:cubicBezTo>
                  <a:pt x="16551796" y="1783308"/>
                  <a:pt x="16518359" y="1783308"/>
                  <a:pt x="16484923" y="1783308"/>
                </a:cubicBezTo>
                <a:cubicBezTo>
                  <a:pt x="16484923" y="1783308"/>
                  <a:pt x="16451483" y="1783308"/>
                  <a:pt x="16384607" y="1783308"/>
                </a:cubicBezTo>
                <a:cubicBezTo>
                  <a:pt x="16384607" y="1783308"/>
                  <a:pt x="16351171" y="1783308"/>
                  <a:pt x="16351171" y="1783308"/>
                </a:cubicBezTo>
                <a:cubicBezTo>
                  <a:pt x="16317731" y="1783308"/>
                  <a:pt x="16284295" y="1783308"/>
                  <a:pt x="16284295" y="1783308"/>
                </a:cubicBezTo>
                <a:cubicBezTo>
                  <a:pt x="16250855" y="1783308"/>
                  <a:pt x="16250855" y="1783308"/>
                  <a:pt x="16250855" y="1783308"/>
                </a:cubicBezTo>
                <a:cubicBezTo>
                  <a:pt x="16250855" y="1783308"/>
                  <a:pt x="16217419" y="1783308"/>
                  <a:pt x="16217419" y="1783308"/>
                </a:cubicBezTo>
                <a:cubicBezTo>
                  <a:pt x="16217419" y="1783308"/>
                  <a:pt x="16217419" y="1783308"/>
                  <a:pt x="16183980" y="1783308"/>
                </a:cubicBezTo>
                <a:cubicBezTo>
                  <a:pt x="16150542" y="1783308"/>
                  <a:pt x="16150542" y="1783308"/>
                  <a:pt x="16150542" y="1783308"/>
                </a:cubicBezTo>
                <a:cubicBezTo>
                  <a:pt x="16117104" y="1819702"/>
                  <a:pt x="16117104" y="1819702"/>
                  <a:pt x="16083666" y="1819702"/>
                </a:cubicBezTo>
                <a:cubicBezTo>
                  <a:pt x="15849600" y="1819702"/>
                  <a:pt x="15615534" y="1856096"/>
                  <a:pt x="15381468" y="1856096"/>
                </a:cubicBezTo>
                <a:cubicBezTo>
                  <a:pt x="15214278" y="1856096"/>
                  <a:pt x="15080527" y="1892490"/>
                  <a:pt x="14946775" y="1892490"/>
                </a:cubicBezTo>
                <a:cubicBezTo>
                  <a:pt x="14946775" y="1892490"/>
                  <a:pt x="14913337" y="1892490"/>
                  <a:pt x="14913337" y="1892490"/>
                </a:cubicBezTo>
                <a:cubicBezTo>
                  <a:pt x="14813023" y="1892490"/>
                  <a:pt x="14679271" y="1892490"/>
                  <a:pt x="14578957" y="1892490"/>
                </a:cubicBezTo>
                <a:cubicBezTo>
                  <a:pt x="14512081" y="1892490"/>
                  <a:pt x="14445205" y="1892490"/>
                  <a:pt x="14378329" y="1892490"/>
                </a:cubicBezTo>
                <a:cubicBezTo>
                  <a:pt x="14344891" y="1892490"/>
                  <a:pt x="14278015" y="1928884"/>
                  <a:pt x="14211139" y="1928884"/>
                </a:cubicBezTo>
                <a:cubicBezTo>
                  <a:pt x="14077387" y="1928884"/>
                  <a:pt x="13943635" y="1928884"/>
                  <a:pt x="13776446" y="1928884"/>
                </a:cubicBezTo>
                <a:cubicBezTo>
                  <a:pt x="13743008" y="1928884"/>
                  <a:pt x="13743008" y="1928884"/>
                  <a:pt x="13743008" y="1928884"/>
                </a:cubicBezTo>
                <a:cubicBezTo>
                  <a:pt x="13709570" y="1965278"/>
                  <a:pt x="13676132" y="1965278"/>
                  <a:pt x="13609256" y="1965278"/>
                </a:cubicBezTo>
                <a:cubicBezTo>
                  <a:pt x="13609256" y="1965278"/>
                  <a:pt x="13609256" y="1965278"/>
                  <a:pt x="13575818" y="2001672"/>
                </a:cubicBezTo>
                <a:cubicBezTo>
                  <a:pt x="13542380" y="2001672"/>
                  <a:pt x="13542380" y="2001672"/>
                  <a:pt x="13542380" y="2001672"/>
                </a:cubicBezTo>
                <a:cubicBezTo>
                  <a:pt x="13542380" y="2001672"/>
                  <a:pt x="13508942" y="2001672"/>
                  <a:pt x="13508942" y="2001672"/>
                </a:cubicBezTo>
                <a:cubicBezTo>
                  <a:pt x="13508942" y="2001672"/>
                  <a:pt x="13508942" y="2001672"/>
                  <a:pt x="13475504" y="2001672"/>
                </a:cubicBezTo>
                <a:cubicBezTo>
                  <a:pt x="13475504" y="2001672"/>
                  <a:pt x="13442066" y="2001672"/>
                  <a:pt x="13442066" y="2001672"/>
                </a:cubicBezTo>
                <a:cubicBezTo>
                  <a:pt x="13442066" y="2001672"/>
                  <a:pt x="13442066" y="2001672"/>
                  <a:pt x="13408628" y="2001672"/>
                </a:cubicBezTo>
                <a:cubicBezTo>
                  <a:pt x="13408628" y="2038066"/>
                  <a:pt x="13375190" y="2038066"/>
                  <a:pt x="13341752" y="2038066"/>
                </a:cubicBezTo>
                <a:cubicBezTo>
                  <a:pt x="13408628" y="2074460"/>
                  <a:pt x="13475504" y="2074460"/>
                  <a:pt x="13542380" y="2074460"/>
                </a:cubicBezTo>
                <a:cubicBezTo>
                  <a:pt x="13575818" y="2074460"/>
                  <a:pt x="13609256" y="2074460"/>
                  <a:pt x="13676132" y="2074460"/>
                </a:cubicBezTo>
                <a:cubicBezTo>
                  <a:pt x="13843322" y="2074460"/>
                  <a:pt x="14010511" y="2038066"/>
                  <a:pt x="14211139" y="2074460"/>
                </a:cubicBezTo>
                <a:cubicBezTo>
                  <a:pt x="14311453" y="2074460"/>
                  <a:pt x="14411767" y="2074460"/>
                  <a:pt x="14512081" y="2074460"/>
                </a:cubicBezTo>
                <a:cubicBezTo>
                  <a:pt x="14779585" y="2038066"/>
                  <a:pt x="15080527" y="2038066"/>
                  <a:pt x="15348030" y="2038066"/>
                </a:cubicBezTo>
                <a:cubicBezTo>
                  <a:pt x="15548658" y="2001672"/>
                  <a:pt x="15749286" y="2001672"/>
                  <a:pt x="15949914" y="2038066"/>
                </a:cubicBezTo>
                <a:cubicBezTo>
                  <a:pt x="15949914" y="2001672"/>
                  <a:pt x="15983352" y="2001672"/>
                  <a:pt x="15983352" y="2001672"/>
                </a:cubicBezTo>
                <a:cubicBezTo>
                  <a:pt x="15983352" y="2001672"/>
                  <a:pt x="16016790" y="2001672"/>
                  <a:pt x="16050228" y="2001672"/>
                </a:cubicBezTo>
                <a:cubicBezTo>
                  <a:pt x="16150542" y="2001672"/>
                  <a:pt x="16284295" y="2001672"/>
                  <a:pt x="16384607" y="2001672"/>
                </a:cubicBezTo>
                <a:cubicBezTo>
                  <a:pt x="16418047" y="2001672"/>
                  <a:pt x="16418047" y="2001672"/>
                  <a:pt x="16451483" y="2001672"/>
                </a:cubicBezTo>
                <a:cubicBezTo>
                  <a:pt x="16484923" y="1965278"/>
                  <a:pt x="16551796" y="1965278"/>
                  <a:pt x="16618672" y="1965278"/>
                </a:cubicBezTo>
                <a:cubicBezTo>
                  <a:pt x="16718988" y="1965278"/>
                  <a:pt x="16852740" y="1965278"/>
                  <a:pt x="16986492" y="1965278"/>
                </a:cubicBezTo>
                <a:cubicBezTo>
                  <a:pt x="17019932" y="1965278"/>
                  <a:pt x="17019932" y="1965278"/>
                  <a:pt x="17053368" y="1965278"/>
                </a:cubicBezTo>
                <a:cubicBezTo>
                  <a:pt x="17086808" y="1965278"/>
                  <a:pt x="17153684" y="1965278"/>
                  <a:pt x="17187120" y="1965278"/>
                </a:cubicBezTo>
                <a:cubicBezTo>
                  <a:pt x="17187120" y="1965278"/>
                  <a:pt x="17220556" y="1965278"/>
                  <a:pt x="17220556" y="1965278"/>
                </a:cubicBezTo>
                <a:cubicBezTo>
                  <a:pt x="17287432" y="1965278"/>
                  <a:pt x="17320872" y="1965278"/>
                  <a:pt x="17354308" y="1965278"/>
                </a:cubicBezTo>
                <a:cubicBezTo>
                  <a:pt x="17387748" y="1965278"/>
                  <a:pt x="17421184" y="1965278"/>
                  <a:pt x="17421184" y="1965278"/>
                </a:cubicBezTo>
                <a:cubicBezTo>
                  <a:pt x="17454624" y="1965278"/>
                  <a:pt x="17454624" y="1965278"/>
                  <a:pt x="17454624" y="1965278"/>
                </a:cubicBezTo>
                <a:cubicBezTo>
                  <a:pt x="17488060" y="1965278"/>
                  <a:pt x="17488060" y="1965278"/>
                  <a:pt x="17521500" y="1965278"/>
                </a:cubicBezTo>
                <a:cubicBezTo>
                  <a:pt x="17554936" y="1965278"/>
                  <a:pt x="17588376" y="1965278"/>
                  <a:pt x="17588376" y="1965278"/>
                </a:cubicBezTo>
                <a:cubicBezTo>
                  <a:pt x="17588376" y="1965278"/>
                  <a:pt x="17588376" y="1965278"/>
                  <a:pt x="17621812" y="1965278"/>
                </a:cubicBezTo>
                <a:cubicBezTo>
                  <a:pt x="17655252" y="1928884"/>
                  <a:pt x="17688688" y="1928884"/>
                  <a:pt x="17722128" y="1928884"/>
                </a:cubicBezTo>
                <a:cubicBezTo>
                  <a:pt x="17755564" y="1928884"/>
                  <a:pt x="17789004" y="1928884"/>
                  <a:pt x="17822440" y="1928884"/>
                </a:cubicBezTo>
                <a:cubicBezTo>
                  <a:pt x="17889316" y="1928884"/>
                  <a:pt x="17989632" y="1928884"/>
                  <a:pt x="18056508" y="1928884"/>
                </a:cubicBezTo>
                <a:cubicBezTo>
                  <a:pt x="18023068" y="1965278"/>
                  <a:pt x="17989632" y="1965278"/>
                  <a:pt x="17922756" y="1965278"/>
                </a:cubicBezTo>
                <a:cubicBezTo>
                  <a:pt x="17889316" y="1965278"/>
                  <a:pt x="17889316" y="1965278"/>
                  <a:pt x="17855880" y="1965278"/>
                </a:cubicBezTo>
                <a:cubicBezTo>
                  <a:pt x="17855880" y="2001672"/>
                  <a:pt x="17822440" y="1965278"/>
                  <a:pt x="17822440" y="1965278"/>
                </a:cubicBezTo>
                <a:cubicBezTo>
                  <a:pt x="17789004" y="2001672"/>
                  <a:pt x="17722128" y="2001672"/>
                  <a:pt x="17688688" y="2001672"/>
                </a:cubicBezTo>
                <a:cubicBezTo>
                  <a:pt x="17655252" y="2001672"/>
                  <a:pt x="17621812" y="1965278"/>
                  <a:pt x="17621812" y="2001672"/>
                </a:cubicBezTo>
                <a:cubicBezTo>
                  <a:pt x="17588376" y="2001672"/>
                  <a:pt x="17588376" y="1965278"/>
                  <a:pt x="17554936" y="2001672"/>
                </a:cubicBezTo>
                <a:cubicBezTo>
                  <a:pt x="17554936" y="2001672"/>
                  <a:pt x="17521500" y="2001672"/>
                  <a:pt x="17521500" y="2001672"/>
                </a:cubicBezTo>
                <a:cubicBezTo>
                  <a:pt x="17488060" y="2001672"/>
                  <a:pt x="17488060" y="2001672"/>
                  <a:pt x="17454624" y="2001672"/>
                </a:cubicBezTo>
                <a:cubicBezTo>
                  <a:pt x="17421184" y="2001672"/>
                  <a:pt x="17387748" y="2001672"/>
                  <a:pt x="17354308" y="2001672"/>
                </a:cubicBezTo>
                <a:cubicBezTo>
                  <a:pt x="17354308" y="2001672"/>
                  <a:pt x="17320872" y="2001672"/>
                  <a:pt x="17287432" y="2038066"/>
                </a:cubicBezTo>
                <a:cubicBezTo>
                  <a:pt x="17153684" y="2001672"/>
                  <a:pt x="17053368" y="2038066"/>
                  <a:pt x="16953056" y="2038066"/>
                </a:cubicBezTo>
                <a:cubicBezTo>
                  <a:pt x="16718988" y="2038066"/>
                  <a:pt x="16518359" y="2074460"/>
                  <a:pt x="16284295" y="2074460"/>
                </a:cubicBezTo>
                <a:cubicBezTo>
                  <a:pt x="16250855" y="2074460"/>
                  <a:pt x="16217419" y="2110854"/>
                  <a:pt x="16150542" y="2110854"/>
                </a:cubicBezTo>
                <a:cubicBezTo>
                  <a:pt x="16117104" y="2110854"/>
                  <a:pt x="16083666" y="2110854"/>
                  <a:pt x="16050228" y="2110854"/>
                </a:cubicBezTo>
                <a:cubicBezTo>
                  <a:pt x="16016790" y="2147248"/>
                  <a:pt x="15949914" y="2147248"/>
                  <a:pt x="15983352" y="2183642"/>
                </a:cubicBezTo>
                <a:cubicBezTo>
                  <a:pt x="16016790" y="2183642"/>
                  <a:pt x="15949914" y="2220036"/>
                  <a:pt x="15916476" y="2220036"/>
                </a:cubicBezTo>
                <a:cubicBezTo>
                  <a:pt x="15916476" y="2220036"/>
                  <a:pt x="15883038" y="2220036"/>
                  <a:pt x="15883038" y="2220036"/>
                </a:cubicBezTo>
                <a:cubicBezTo>
                  <a:pt x="15883038" y="2220036"/>
                  <a:pt x="15849600" y="2220036"/>
                  <a:pt x="15816162" y="2220036"/>
                </a:cubicBezTo>
                <a:cubicBezTo>
                  <a:pt x="15782724" y="2256430"/>
                  <a:pt x="15749286" y="2220036"/>
                  <a:pt x="15715848" y="2220036"/>
                </a:cubicBezTo>
                <a:cubicBezTo>
                  <a:pt x="15682410" y="2256430"/>
                  <a:pt x="15682410" y="2256430"/>
                  <a:pt x="15648972" y="2256430"/>
                </a:cubicBezTo>
                <a:cubicBezTo>
                  <a:pt x="15548658" y="2256430"/>
                  <a:pt x="15481782" y="2256430"/>
                  <a:pt x="15414906" y="2256430"/>
                </a:cubicBezTo>
                <a:cubicBezTo>
                  <a:pt x="15414906" y="2256430"/>
                  <a:pt x="15381468" y="2256430"/>
                  <a:pt x="15381468" y="2256430"/>
                </a:cubicBezTo>
                <a:cubicBezTo>
                  <a:pt x="15348030" y="2256430"/>
                  <a:pt x="15314592" y="2256430"/>
                  <a:pt x="15281154" y="2292824"/>
                </a:cubicBezTo>
                <a:cubicBezTo>
                  <a:pt x="15247716" y="2292824"/>
                  <a:pt x="15247716" y="2292824"/>
                  <a:pt x="15247716" y="2292824"/>
                </a:cubicBezTo>
                <a:cubicBezTo>
                  <a:pt x="15180841" y="2292824"/>
                  <a:pt x="15147403" y="2292824"/>
                  <a:pt x="15113965" y="2292824"/>
                </a:cubicBezTo>
                <a:cubicBezTo>
                  <a:pt x="15113965" y="2292824"/>
                  <a:pt x="15080527" y="2292824"/>
                  <a:pt x="15080527" y="2329218"/>
                </a:cubicBezTo>
                <a:cubicBezTo>
                  <a:pt x="15013651" y="2329218"/>
                  <a:pt x="14913337" y="2329218"/>
                  <a:pt x="14846461" y="2329218"/>
                </a:cubicBezTo>
                <a:cubicBezTo>
                  <a:pt x="14846461" y="2329218"/>
                  <a:pt x="14813023" y="2329218"/>
                  <a:pt x="14813023" y="2329218"/>
                </a:cubicBezTo>
                <a:cubicBezTo>
                  <a:pt x="14712709" y="2329218"/>
                  <a:pt x="14645833" y="2292824"/>
                  <a:pt x="14545519" y="2329218"/>
                </a:cubicBezTo>
                <a:cubicBezTo>
                  <a:pt x="14478643" y="2329218"/>
                  <a:pt x="14378329" y="2329218"/>
                  <a:pt x="14311453" y="2329218"/>
                </a:cubicBezTo>
                <a:cubicBezTo>
                  <a:pt x="14278015" y="2365612"/>
                  <a:pt x="14244577" y="2365612"/>
                  <a:pt x="14177701" y="2365612"/>
                </a:cubicBezTo>
                <a:cubicBezTo>
                  <a:pt x="14177701" y="2365612"/>
                  <a:pt x="14177701" y="2365612"/>
                  <a:pt x="14177701" y="2402006"/>
                </a:cubicBezTo>
                <a:cubicBezTo>
                  <a:pt x="14144263" y="2402006"/>
                  <a:pt x="14110825" y="2402006"/>
                  <a:pt x="14110825" y="2365612"/>
                </a:cubicBezTo>
                <a:cubicBezTo>
                  <a:pt x="14077387" y="2402006"/>
                  <a:pt x="14077387" y="2402006"/>
                  <a:pt x="14077387" y="2402006"/>
                </a:cubicBezTo>
                <a:cubicBezTo>
                  <a:pt x="14077387" y="2402006"/>
                  <a:pt x="14043949" y="2402006"/>
                  <a:pt x="14043949" y="2402006"/>
                </a:cubicBezTo>
                <a:cubicBezTo>
                  <a:pt x="14043949" y="2402006"/>
                  <a:pt x="14043949" y="2402006"/>
                  <a:pt x="14010511" y="2402006"/>
                </a:cubicBezTo>
                <a:cubicBezTo>
                  <a:pt x="14010511" y="2402006"/>
                  <a:pt x="13977073" y="2402006"/>
                  <a:pt x="13910197" y="2402006"/>
                </a:cubicBezTo>
                <a:cubicBezTo>
                  <a:pt x="13843322" y="2438400"/>
                  <a:pt x="13776446" y="2402006"/>
                  <a:pt x="13709570" y="2402006"/>
                </a:cubicBezTo>
                <a:cubicBezTo>
                  <a:pt x="13709570" y="2438400"/>
                  <a:pt x="13676132" y="2438400"/>
                  <a:pt x="13676132" y="2438400"/>
                </a:cubicBezTo>
                <a:cubicBezTo>
                  <a:pt x="13642694" y="2438400"/>
                  <a:pt x="13642694" y="2438400"/>
                  <a:pt x="13609256" y="2438400"/>
                </a:cubicBezTo>
                <a:cubicBezTo>
                  <a:pt x="13575818" y="2438400"/>
                  <a:pt x="13542380" y="2438400"/>
                  <a:pt x="13542380" y="2474794"/>
                </a:cubicBezTo>
                <a:cubicBezTo>
                  <a:pt x="13508942" y="2474794"/>
                  <a:pt x="13508942" y="2474794"/>
                  <a:pt x="13542380" y="2511188"/>
                </a:cubicBezTo>
                <a:cubicBezTo>
                  <a:pt x="13575818" y="2511188"/>
                  <a:pt x="13609256" y="2547582"/>
                  <a:pt x="13609256" y="2583976"/>
                </a:cubicBezTo>
                <a:cubicBezTo>
                  <a:pt x="13609256" y="2583976"/>
                  <a:pt x="13642694" y="2583976"/>
                  <a:pt x="13642694" y="2583976"/>
                </a:cubicBezTo>
                <a:cubicBezTo>
                  <a:pt x="13676132" y="2583976"/>
                  <a:pt x="13743008" y="2583976"/>
                  <a:pt x="13776446" y="2583976"/>
                </a:cubicBezTo>
                <a:cubicBezTo>
                  <a:pt x="13776446" y="2583976"/>
                  <a:pt x="13809884" y="2583976"/>
                  <a:pt x="13809884" y="2583976"/>
                </a:cubicBezTo>
                <a:cubicBezTo>
                  <a:pt x="13809884" y="2583976"/>
                  <a:pt x="13843322" y="2583976"/>
                  <a:pt x="13809884" y="2620370"/>
                </a:cubicBezTo>
                <a:cubicBezTo>
                  <a:pt x="13809884" y="2620370"/>
                  <a:pt x="13776446" y="2656764"/>
                  <a:pt x="13776446" y="2693158"/>
                </a:cubicBezTo>
                <a:cubicBezTo>
                  <a:pt x="13843322" y="2693158"/>
                  <a:pt x="13910197" y="2693158"/>
                  <a:pt x="13977073" y="2693158"/>
                </a:cubicBezTo>
                <a:cubicBezTo>
                  <a:pt x="14010511" y="2729552"/>
                  <a:pt x="14010511" y="2729552"/>
                  <a:pt x="13977073" y="2729552"/>
                </a:cubicBezTo>
                <a:cubicBezTo>
                  <a:pt x="13977073" y="2765946"/>
                  <a:pt x="13977073" y="2802340"/>
                  <a:pt x="13876759" y="2802340"/>
                </a:cubicBezTo>
                <a:cubicBezTo>
                  <a:pt x="13876759" y="2802340"/>
                  <a:pt x="13843322" y="2802340"/>
                  <a:pt x="13843322" y="2802340"/>
                </a:cubicBezTo>
                <a:cubicBezTo>
                  <a:pt x="13809884" y="2838734"/>
                  <a:pt x="13809884" y="2838734"/>
                  <a:pt x="13809884" y="2838734"/>
                </a:cubicBezTo>
                <a:cubicBezTo>
                  <a:pt x="13809884" y="2838734"/>
                  <a:pt x="13809884" y="2838734"/>
                  <a:pt x="13805704" y="2838734"/>
                </a:cubicBezTo>
                <a:lnTo>
                  <a:pt x="13790553" y="2838734"/>
                </a:lnTo>
                <a:lnTo>
                  <a:pt x="13788985" y="2838734"/>
                </a:lnTo>
                <a:cubicBezTo>
                  <a:pt x="13784806" y="2838734"/>
                  <a:pt x="13776446" y="2838734"/>
                  <a:pt x="13776446" y="2838734"/>
                </a:cubicBezTo>
                <a:cubicBezTo>
                  <a:pt x="13776446" y="2911523"/>
                  <a:pt x="13776446" y="2984311"/>
                  <a:pt x="13776446" y="3020705"/>
                </a:cubicBezTo>
                <a:cubicBezTo>
                  <a:pt x="13776446" y="3057099"/>
                  <a:pt x="13776446" y="3057099"/>
                  <a:pt x="13743008" y="3057099"/>
                </a:cubicBezTo>
                <a:cubicBezTo>
                  <a:pt x="13743008" y="3093493"/>
                  <a:pt x="13709570" y="3093493"/>
                  <a:pt x="13709570" y="3093493"/>
                </a:cubicBezTo>
                <a:cubicBezTo>
                  <a:pt x="13709570" y="3093493"/>
                  <a:pt x="13709570" y="3093493"/>
                  <a:pt x="13676132" y="3093493"/>
                </a:cubicBezTo>
                <a:cubicBezTo>
                  <a:pt x="13676132" y="3129887"/>
                  <a:pt x="13676132" y="3129887"/>
                  <a:pt x="13642694" y="3129887"/>
                </a:cubicBezTo>
                <a:cubicBezTo>
                  <a:pt x="13609256" y="3166281"/>
                  <a:pt x="13642694" y="3166281"/>
                  <a:pt x="13609256" y="3166281"/>
                </a:cubicBezTo>
                <a:cubicBezTo>
                  <a:pt x="13609256" y="3166281"/>
                  <a:pt x="13575818" y="3166281"/>
                  <a:pt x="13575818" y="3166281"/>
                </a:cubicBezTo>
                <a:cubicBezTo>
                  <a:pt x="13575818" y="3202675"/>
                  <a:pt x="13575818" y="3202675"/>
                  <a:pt x="13542380" y="3202675"/>
                </a:cubicBezTo>
                <a:cubicBezTo>
                  <a:pt x="13542380" y="3202675"/>
                  <a:pt x="13542380" y="3239069"/>
                  <a:pt x="13508942" y="3239069"/>
                </a:cubicBezTo>
                <a:cubicBezTo>
                  <a:pt x="13508942" y="3239069"/>
                  <a:pt x="13475504" y="3239069"/>
                  <a:pt x="13442066" y="3275463"/>
                </a:cubicBezTo>
                <a:cubicBezTo>
                  <a:pt x="13408628" y="3311857"/>
                  <a:pt x="13375190" y="3311857"/>
                  <a:pt x="13341752" y="3348251"/>
                </a:cubicBezTo>
                <a:cubicBezTo>
                  <a:pt x="13274876" y="3384645"/>
                  <a:pt x="13274876" y="3384645"/>
                  <a:pt x="13341752" y="3457433"/>
                </a:cubicBezTo>
                <a:cubicBezTo>
                  <a:pt x="13408628" y="3493827"/>
                  <a:pt x="13442066" y="3530221"/>
                  <a:pt x="13542380" y="3566615"/>
                </a:cubicBezTo>
                <a:cubicBezTo>
                  <a:pt x="13542380" y="3566615"/>
                  <a:pt x="13575818" y="3566615"/>
                  <a:pt x="13609256" y="3566615"/>
                </a:cubicBezTo>
                <a:cubicBezTo>
                  <a:pt x="13625975" y="3566615"/>
                  <a:pt x="13634334" y="3566615"/>
                  <a:pt x="13642694" y="3566615"/>
                </a:cubicBezTo>
                <a:cubicBezTo>
                  <a:pt x="13642694" y="3566615"/>
                  <a:pt x="13609256" y="3603009"/>
                  <a:pt x="13609256" y="3603009"/>
                </a:cubicBezTo>
                <a:cubicBezTo>
                  <a:pt x="13542380" y="3603009"/>
                  <a:pt x="13475504" y="3639403"/>
                  <a:pt x="13408628" y="3712191"/>
                </a:cubicBezTo>
                <a:cubicBezTo>
                  <a:pt x="13408628" y="3712191"/>
                  <a:pt x="13375190" y="3748585"/>
                  <a:pt x="13408628" y="3748585"/>
                </a:cubicBezTo>
                <a:cubicBezTo>
                  <a:pt x="13408628" y="3784979"/>
                  <a:pt x="13442066" y="3784979"/>
                  <a:pt x="13442066" y="3784979"/>
                </a:cubicBezTo>
                <a:cubicBezTo>
                  <a:pt x="13508942" y="3894161"/>
                  <a:pt x="13408628" y="4003343"/>
                  <a:pt x="13375190" y="4112525"/>
                </a:cubicBezTo>
                <a:cubicBezTo>
                  <a:pt x="13341752" y="4112525"/>
                  <a:pt x="13375190" y="4185314"/>
                  <a:pt x="13308314" y="4185314"/>
                </a:cubicBezTo>
                <a:cubicBezTo>
                  <a:pt x="13274876" y="4221708"/>
                  <a:pt x="13241438" y="4221708"/>
                  <a:pt x="13208000" y="4258102"/>
                </a:cubicBezTo>
                <a:cubicBezTo>
                  <a:pt x="13208000" y="4294496"/>
                  <a:pt x="13174562" y="4294496"/>
                  <a:pt x="13141124" y="4330890"/>
                </a:cubicBezTo>
                <a:cubicBezTo>
                  <a:pt x="13141124" y="4330890"/>
                  <a:pt x="13141124" y="4330890"/>
                  <a:pt x="13107686" y="4330890"/>
                </a:cubicBezTo>
                <a:cubicBezTo>
                  <a:pt x="13107686" y="4367284"/>
                  <a:pt x="13107686" y="4367284"/>
                  <a:pt x="13040810" y="4403678"/>
                </a:cubicBezTo>
                <a:cubicBezTo>
                  <a:pt x="13040810" y="4403678"/>
                  <a:pt x="13040810" y="4403678"/>
                  <a:pt x="13007372" y="4403678"/>
                </a:cubicBezTo>
                <a:cubicBezTo>
                  <a:pt x="12973934" y="4440072"/>
                  <a:pt x="12973934" y="4440072"/>
                  <a:pt x="12940496" y="4440072"/>
                </a:cubicBezTo>
                <a:cubicBezTo>
                  <a:pt x="12940496" y="4476466"/>
                  <a:pt x="12940496" y="4476466"/>
                  <a:pt x="12907058" y="4476466"/>
                </a:cubicBezTo>
                <a:cubicBezTo>
                  <a:pt x="12907058" y="4512860"/>
                  <a:pt x="12907058" y="4512860"/>
                  <a:pt x="12873620" y="4512860"/>
                </a:cubicBezTo>
                <a:cubicBezTo>
                  <a:pt x="12873620" y="4549254"/>
                  <a:pt x="12840182" y="4549254"/>
                  <a:pt x="12773306" y="4549254"/>
                </a:cubicBezTo>
                <a:cubicBezTo>
                  <a:pt x="12773306" y="4549254"/>
                  <a:pt x="12773306" y="4585648"/>
                  <a:pt x="12739868" y="4585648"/>
                </a:cubicBezTo>
                <a:cubicBezTo>
                  <a:pt x="12739868" y="4585648"/>
                  <a:pt x="12739868" y="4585648"/>
                  <a:pt x="12706430" y="4585648"/>
                </a:cubicBezTo>
                <a:cubicBezTo>
                  <a:pt x="12672992" y="4585648"/>
                  <a:pt x="12672992" y="4585648"/>
                  <a:pt x="12672992" y="4585648"/>
                </a:cubicBezTo>
                <a:cubicBezTo>
                  <a:pt x="12672992" y="4585648"/>
                  <a:pt x="12639554" y="4585648"/>
                  <a:pt x="12639554" y="4622042"/>
                </a:cubicBezTo>
                <a:cubicBezTo>
                  <a:pt x="12639554" y="4622042"/>
                  <a:pt x="12639554" y="4622042"/>
                  <a:pt x="12606116" y="4622042"/>
                </a:cubicBezTo>
                <a:cubicBezTo>
                  <a:pt x="12606116" y="4622042"/>
                  <a:pt x="12572678" y="4658436"/>
                  <a:pt x="12539241" y="4622042"/>
                </a:cubicBezTo>
                <a:cubicBezTo>
                  <a:pt x="12539241" y="4658436"/>
                  <a:pt x="12539241" y="4658436"/>
                  <a:pt x="12505803" y="4658436"/>
                </a:cubicBezTo>
                <a:cubicBezTo>
                  <a:pt x="12505803" y="4658436"/>
                  <a:pt x="12505803" y="4658436"/>
                  <a:pt x="12472365" y="4658436"/>
                </a:cubicBezTo>
                <a:cubicBezTo>
                  <a:pt x="12438927" y="4694830"/>
                  <a:pt x="12372051" y="4694830"/>
                  <a:pt x="12305175" y="4694830"/>
                </a:cubicBezTo>
                <a:cubicBezTo>
                  <a:pt x="12305175" y="4694830"/>
                  <a:pt x="12271737" y="4694830"/>
                  <a:pt x="12204861" y="4694830"/>
                </a:cubicBezTo>
                <a:cubicBezTo>
                  <a:pt x="12204861" y="4731224"/>
                  <a:pt x="12171423" y="4731224"/>
                  <a:pt x="12137985" y="4731224"/>
                </a:cubicBezTo>
                <a:cubicBezTo>
                  <a:pt x="12137985" y="4731224"/>
                  <a:pt x="12137985" y="4731224"/>
                  <a:pt x="12104547" y="4731224"/>
                </a:cubicBezTo>
                <a:cubicBezTo>
                  <a:pt x="12104547" y="4731224"/>
                  <a:pt x="12104547" y="4731224"/>
                  <a:pt x="12071109" y="4731224"/>
                </a:cubicBezTo>
                <a:cubicBezTo>
                  <a:pt x="12071109" y="4767618"/>
                  <a:pt x="12037671" y="4767618"/>
                  <a:pt x="12004233" y="4767618"/>
                </a:cubicBezTo>
                <a:cubicBezTo>
                  <a:pt x="12004233" y="4767618"/>
                  <a:pt x="11970795" y="4767618"/>
                  <a:pt x="11903919" y="4767618"/>
                </a:cubicBezTo>
                <a:cubicBezTo>
                  <a:pt x="11903919" y="4767618"/>
                  <a:pt x="11870481" y="4767618"/>
                  <a:pt x="11870481" y="4767618"/>
                </a:cubicBezTo>
                <a:cubicBezTo>
                  <a:pt x="11870481" y="4767618"/>
                  <a:pt x="11837043" y="4767618"/>
                  <a:pt x="11837043" y="4767618"/>
                </a:cubicBezTo>
                <a:cubicBezTo>
                  <a:pt x="11837043" y="4804012"/>
                  <a:pt x="11803605" y="4804012"/>
                  <a:pt x="11803605" y="4767618"/>
                </a:cubicBezTo>
                <a:cubicBezTo>
                  <a:pt x="11770167" y="4804012"/>
                  <a:pt x="11770167" y="4804012"/>
                  <a:pt x="11736729" y="4804012"/>
                </a:cubicBezTo>
                <a:cubicBezTo>
                  <a:pt x="11736729" y="4804012"/>
                  <a:pt x="11703291" y="4804012"/>
                  <a:pt x="11703291" y="4804012"/>
                </a:cubicBezTo>
                <a:lnTo>
                  <a:pt x="11699111" y="4804012"/>
                </a:lnTo>
                <a:cubicBezTo>
                  <a:pt x="11694932" y="4804012"/>
                  <a:pt x="11686572" y="4804012"/>
                  <a:pt x="11669853" y="4804012"/>
                </a:cubicBezTo>
                <a:cubicBezTo>
                  <a:pt x="11661493" y="4804012"/>
                  <a:pt x="11653134" y="4804012"/>
                  <a:pt x="11636415" y="4804012"/>
                </a:cubicBezTo>
                <a:cubicBezTo>
                  <a:pt x="11602977" y="4804012"/>
                  <a:pt x="11569539" y="4804012"/>
                  <a:pt x="11536101" y="4804012"/>
                </a:cubicBezTo>
                <a:cubicBezTo>
                  <a:pt x="11368911" y="4840406"/>
                  <a:pt x="11201722" y="4840406"/>
                  <a:pt x="11034532" y="4804012"/>
                </a:cubicBezTo>
                <a:cubicBezTo>
                  <a:pt x="11001094" y="4840406"/>
                  <a:pt x="11001094" y="4840406"/>
                  <a:pt x="11001094" y="4840406"/>
                </a:cubicBezTo>
                <a:cubicBezTo>
                  <a:pt x="10900780" y="4804012"/>
                  <a:pt x="10833904" y="4804012"/>
                  <a:pt x="10767028" y="4840406"/>
                </a:cubicBezTo>
                <a:cubicBezTo>
                  <a:pt x="10633276" y="4840406"/>
                  <a:pt x="10499524" y="4840406"/>
                  <a:pt x="10332334" y="4840406"/>
                </a:cubicBezTo>
                <a:cubicBezTo>
                  <a:pt x="10332334" y="4840406"/>
                  <a:pt x="10298896" y="4876800"/>
                  <a:pt x="10265458" y="4876800"/>
                </a:cubicBezTo>
                <a:cubicBezTo>
                  <a:pt x="10131706" y="4840406"/>
                  <a:pt x="9997954" y="4840406"/>
                  <a:pt x="9897641" y="4840406"/>
                </a:cubicBezTo>
                <a:cubicBezTo>
                  <a:pt x="9864203" y="4840406"/>
                  <a:pt x="9830765" y="4840406"/>
                  <a:pt x="9797327" y="4840406"/>
                </a:cubicBezTo>
                <a:cubicBezTo>
                  <a:pt x="9663575" y="4840406"/>
                  <a:pt x="9496385" y="4840406"/>
                  <a:pt x="9329195" y="4804012"/>
                </a:cubicBezTo>
                <a:cubicBezTo>
                  <a:pt x="9295757" y="4804012"/>
                  <a:pt x="9295757" y="4804012"/>
                  <a:pt x="9262319" y="4804012"/>
                </a:cubicBezTo>
                <a:cubicBezTo>
                  <a:pt x="9028253" y="4804012"/>
                  <a:pt x="8760749" y="4767618"/>
                  <a:pt x="8526684" y="4731224"/>
                </a:cubicBezTo>
                <a:cubicBezTo>
                  <a:pt x="8459808" y="4731224"/>
                  <a:pt x="8359493" y="4731224"/>
                  <a:pt x="8292617" y="4731224"/>
                </a:cubicBezTo>
                <a:cubicBezTo>
                  <a:pt x="8025114" y="4694830"/>
                  <a:pt x="7757610" y="4658436"/>
                  <a:pt x="7490107" y="4622042"/>
                </a:cubicBezTo>
                <a:cubicBezTo>
                  <a:pt x="7423231" y="4622042"/>
                  <a:pt x="7389793" y="4585648"/>
                  <a:pt x="7322917" y="4585648"/>
                </a:cubicBezTo>
                <a:cubicBezTo>
                  <a:pt x="7256041" y="4585648"/>
                  <a:pt x="7155727" y="4585648"/>
                  <a:pt x="7055413" y="4585648"/>
                </a:cubicBezTo>
                <a:cubicBezTo>
                  <a:pt x="7021975" y="4585648"/>
                  <a:pt x="6955099" y="4585648"/>
                  <a:pt x="6921662" y="4585648"/>
                </a:cubicBezTo>
                <a:cubicBezTo>
                  <a:pt x="6888223" y="4585648"/>
                  <a:pt x="6888223" y="4585648"/>
                  <a:pt x="6854786" y="4585648"/>
                </a:cubicBezTo>
                <a:cubicBezTo>
                  <a:pt x="6821347" y="4585648"/>
                  <a:pt x="6787910" y="4585648"/>
                  <a:pt x="6754471" y="4585648"/>
                </a:cubicBezTo>
                <a:cubicBezTo>
                  <a:pt x="6620720" y="4549254"/>
                  <a:pt x="6486968" y="4585648"/>
                  <a:pt x="6319778" y="4549254"/>
                </a:cubicBezTo>
                <a:cubicBezTo>
                  <a:pt x="6252902" y="4549254"/>
                  <a:pt x="6186026" y="4512860"/>
                  <a:pt x="6119150" y="4512860"/>
                </a:cubicBezTo>
                <a:cubicBezTo>
                  <a:pt x="5951960" y="4512860"/>
                  <a:pt x="5751332" y="4512860"/>
                  <a:pt x="5550705" y="4476466"/>
                </a:cubicBezTo>
                <a:cubicBezTo>
                  <a:pt x="5483829" y="4476466"/>
                  <a:pt x="5416952" y="4476466"/>
                  <a:pt x="5316639" y="4440072"/>
                </a:cubicBezTo>
                <a:cubicBezTo>
                  <a:pt x="5249763" y="4440072"/>
                  <a:pt x="5182887" y="4440072"/>
                  <a:pt x="5116010" y="4440072"/>
                </a:cubicBezTo>
                <a:cubicBezTo>
                  <a:pt x="4948821" y="4403678"/>
                  <a:pt x="4748193" y="4403678"/>
                  <a:pt x="4581003" y="4330890"/>
                </a:cubicBezTo>
                <a:cubicBezTo>
                  <a:pt x="4547565" y="4330890"/>
                  <a:pt x="4514127" y="4330890"/>
                  <a:pt x="4480689" y="4330890"/>
                </a:cubicBezTo>
                <a:cubicBezTo>
                  <a:pt x="4447251" y="4330890"/>
                  <a:pt x="4380375" y="4330890"/>
                  <a:pt x="4346937" y="4294496"/>
                </a:cubicBezTo>
                <a:cubicBezTo>
                  <a:pt x="4213186" y="4258102"/>
                  <a:pt x="4079434" y="4258102"/>
                  <a:pt x="3979120" y="4221708"/>
                </a:cubicBezTo>
                <a:cubicBezTo>
                  <a:pt x="3878805" y="4221708"/>
                  <a:pt x="3811929" y="4221708"/>
                  <a:pt x="3745054" y="4185314"/>
                </a:cubicBezTo>
                <a:cubicBezTo>
                  <a:pt x="3611302" y="4148920"/>
                  <a:pt x="3477550" y="4112525"/>
                  <a:pt x="3377236" y="4076131"/>
                </a:cubicBezTo>
                <a:cubicBezTo>
                  <a:pt x="3310360" y="4039737"/>
                  <a:pt x="3276922" y="4039737"/>
                  <a:pt x="3243484" y="4039737"/>
                </a:cubicBezTo>
                <a:cubicBezTo>
                  <a:pt x="3076294" y="4039737"/>
                  <a:pt x="2942542" y="4039737"/>
                  <a:pt x="2775352" y="4003343"/>
                </a:cubicBezTo>
                <a:cubicBezTo>
                  <a:pt x="2775352" y="4003343"/>
                  <a:pt x="2741914" y="4003343"/>
                  <a:pt x="2741914" y="4003343"/>
                </a:cubicBezTo>
                <a:cubicBezTo>
                  <a:pt x="2507848" y="3966949"/>
                  <a:pt x="2307221" y="3930555"/>
                  <a:pt x="2106593" y="3930555"/>
                </a:cubicBezTo>
                <a:cubicBezTo>
                  <a:pt x="2073155" y="3930555"/>
                  <a:pt x="2073155" y="3930555"/>
                  <a:pt x="1972841" y="3857767"/>
                </a:cubicBezTo>
                <a:cubicBezTo>
                  <a:pt x="2006279" y="3857767"/>
                  <a:pt x="2073155" y="3857767"/>
                  <a:pt x="2073155" y="3857767"/>
                </a:cubicBezTo>
                <a:cubicBezTo>
                  <a:pt x="2106593" y="3857767"/>
                  <a:pt x="2140031" y="3857767"/>
                  <a:pt x="2173469" y="3857767"/>
                </a:cubicBezTo>
                <a:cubicBezTo>
                  <a:pt x="2140031" y="3857767"/>
                  <a:pt x="2106593" y="3821373"/>
                  <a:pt x="2039717" y="3821373"/>
                </a:cubicBezTo>
                <a:cubicBezTo>
                  <a:pt x="1872527" y="3821373"/>
                  <a:pt x="1705337" y="3748585"/>
                  <a:pt x="1538147" y="3748585"/>
                </a:cubicBezTo>
                <a:cubicBezTo>
                  <a:pt x="1538147" y="3748585"/>
                  <a:pt x="1504709" y="3712191"/>
                  <a:pt x="1504709" y="3712191"/>
                </a:cubicBezTo>
                <a:cubicBezTo>
                  <a:pt x="1437833" y="3712191"/>
                  <a:pt x="1404395" y="3712191"/>
                  <a:pt x="1337519" y="3675797"/>
                </a:cubicBezTo>
                <a:cubicBezTo>
                  <a:pt x="1270643" y="3675797"/>
                  <a:pt x="1203767" y="3675797"/>
                  <a:pt x="1170330" y="3639403"/>
                </a:cubicBezTo>
                <a:cubicBezTo>
                  <a:pt x="1136891" y="3639403"/>
                  <a:pt x="1103454" y="3639403"/>
                  <a:pt x="1070015" y="3639403"/>
                </a:cubicBezTo>
                <a:cubicBezTo>
                  <a:pt x="1036578" y="3603009"/>
                  <a:pt x="1036578" y="3603009"/>
                  <a:pt x="1003139" y="3603009"/>
                </a:cubicBezTo>
                <a:cubicBezTo>
                  <a:pt x="1003139" y="3603009"/>
                  <a:pt x="1036578" y="3603009"/>
                  <a:pt x="1070015" y="3603009"/>
                </a:cubicBezTo>
                <a:cubicBezTo>
                  <a:pt x="1070015" y="3603009"/>
                  <a:pt x="1103454" y="3603009"/>
                  <a:pt x="1103454" y="3603009"/>
                </a:cubicBezTo>
                <a:cubicBezTo>
                  <a:pt x="1136891" y="3566615"/>
                  <a:pt x="1170330" y="3603009"/>
                  <a:pt x="1170330" y="3603009"/>
                </a:cubicBezTo>
                <a:cubicBezTo>
                  <a:pt x="1237206" y="3566615"/>
                  <a:pt x="1304081" y="3603009"/>
                  <a:pt x="1370957" y="3603009"/>
                </a:cubicBezTo>
                <a:cubicBezTo>
                  <a:pt x="1304081" y="3530221"/>
                  <a:pt x="1237206" y="3530221"/>
                  <a:pt x="1170330" y="3530221"/>
                </a:cubicBezTo>
                <a:cubicBezTo>
                  <a:pt x="1136891" y="3530221"/>
                  <a:pt x="1136891" y="3530221"/>
                  <a:pt x="1103454" y="3530221"/>
                </a:cubicBezTo>
                <a:cubicBezTo>
                  <a:pt x="1036578" y="3530221"/>
                  <a:pt x="969702" y="3493827"/>
                  <a:pt x="902826" y="3493827"/>
                </a:cubicBezTo>
                <a:cubicBezTo>
                  <a:pt x="802512" y="3493827"/>
                  <a:pt x="735636" y="3457433"/>
                  <a:pt x="668760" y="3457433"/>
                </a:cubicBezTo>
                <a:cubicBezTo>
                  <a:pt x="568446" y="3421039"/>
                  <a:pt x="468132" y="3384645"/>
                  <a:pt x="367818" y="3384645"/>
                </a:cubicBezTo>
                <a:cubicBezTo>
                  <a:pt x="300942" y="3384645"/>
                  <a:pt x="200628" y="3348251"/>
                  <a:pt x="133752" y="3348251"/>
                </a:cubicBezTo>
                <a:cubicBezTo>
                  <a:pt x="100314" y="3348251"/>
                  <a:pt x="100314" y="3348251"/>
                  <a:pt x="100314" y="3348251"/>
                </a:cubicBezTo>
                <a:cubicBezTo>
                  <a:pt x="66876" y="3348251"/>
                  <a:pt x="100314" y="3348251"/>
                  <a:pt x="100314" y="3311857"/>
                </a:cubicBezTo>
                <a:cubicBezTo>
                  <a:pt x="200628" y="3311857"/>
                  <a:pt x="267504" y="3348251"/>
                  <a:pt x="334380" y="3348251"/>
                </a:cubicBezTo>
                <a:cubicBezTo>
                  <a:pt x="367818" y="3348251"/>
                  <a:pt x="367818" y="3348251"/>
                  <a:pt x="367818" y="3348251"/>
                </a:cubicBezTo>
                <a:cubicBezTo>
                  <a:pt x="367818" y="3311857"/>
                  <a:pt x="334380" y="3311857"/>
                  <a:pt x="334380" y="3311857"/>
                </a:cubicBezTo>
                <a:cubicBezTo>
                  <a:pt x="334380" y="3275463"/>
                  <a:pt x="367818" y="3311857"/>
                  <a:pt x="401256" y="3311857"/>
                </a:cubicBezTo>
                <a:cubicBezTo>
                  <a:pt x="401256" y="3311857"/>
                  <a:pt x="401256" y="3311857"/>
                  <a:pt x="434694" y="3311857"/>
                </a:cubicBezTo>
                <a:cubicBezTo>
                  <a:pt x="468132" y="3311857"/>
                  <a:pt x="535008" y="3311857"/>
                  <a:pt x="601884" y="3311857"/>
                </a:cubicBezTo>
                <a:cubicBezTo>
                  <a:pt x="601884" y="3311857"/>
                  <a:pt x="635322" y="3275463"/>
                  <a:pt x="668760" y="3275463"/>
                </a:cubicBezTo>
                <a:cubicBezTo>
                  <a:pt x="668760" y="3275463"/>
                  <a:pt x="668760" y="3275463"/>
                  <a:pt x="635322" y="3275463"/>
                </a:cubicBezTo>
                <a:cubicBezTo>
                  <a:pt x="601884" y="3275463"/>
                  <a:pt x="568446" y="3275463"/>
                  <a:pt x="501570" y="3275463"/>
                </a:cubicBezTo>
                <a:cubicBezTo>
                  <a:pt x="401256" y="3275463"/>
                  <a:pt x="334380" y="3239069"/>
                  <a:pt x="267504" y="3239069"/>
                </a:cubicBezTo>
                <a:cubicBezTo>
                  <a:pt x="200628" y="3202675"/>
                  <a:pt x="234066" y="3202675"/>
                  <a:pt x="234066" y="3166281"/>
                </a:cubicBezTo>
                <a:cubicBezTo>
                  <a:pt x="200628" y="3166281"/>
                  <a:pt x="200628" y="3166281"/>
                  <a:pt x="167190" y="3166281"/>
                </a:cubicBezTo>
                <a:cubicBezTo>
                  <a:pt x="133752" y="3166281"/>
                  <a:pt x="100314" y="3166281"/>
                  <a:pt x="33438" y="3129887"/>
                </a:cubicBezTo>
                <a:cubicBezTo>
                  <a:pt x="167190" y="3093493"/>
                  <a:pt x="267504" y="3093493"/>
                  <a:pt x="401256" y="3093493"/>
                </a:cubicBezTo>
                <a:cubicBezTo>
                  <a:pt x="401256" y="3093493"/>
                  <a:pt x="401256" y="3093493"/>
                  <a:pt x="434694" y="3093493"/>
                </a:cubicBezTo>
                <a:cubicBezTo>
                  <a:pt x="434694" y="3093493"/>
                  <a:pt x="468132" y="3093493"/>
                  <a:pt x="468132" y="3093493"/>
                </a:cubicBezTo>
                <a:cubicBezTo>
                  <a:pt x="501570" y="3093493"/>
                  <a:pt x="501570" y="3093493"/>
                  <a:pt x="501570" y="3093493"/>
                </a:cubicBezTo>
                <a:cubicBezTo>
                  <a:pt x="535008" y="3093493"/>
                  <a:pt x="535008" y="3057099"/>
                  <a:pt x="568446" y="3057099"/>
                </a:cubicBezTo>
                <a:cubicBezTo>
                  <a:pt x="601884" y="3057099"/>
                  <a:pt x="601884" y="3057099"/>
                  <a:pt x="601884" y="3057099"/>
                </a:cubicBezTo>
                <a:cubicBezTo>
                  <a:pt x="601884" y="3057099"/>
                  <a:pt x="635322" y="3057099"/>
                  <a:pt x="635322" y="3057099"/>
                </a:cubicBezTo>
                <a:cubicBezTo>
                  <a:pt x="668760" y="3057099"/>
                  <a:pt x="702198" y="3057099"/>
                  <a:pt x="735636" y="3057099"/>
                </a:cubicBezTo>
                <a:cubicBezTo>
                  <a:pt x="735636" y="3057099"/>
                  <a:pt x="769074" y="3057099"/>
                  <a:pt x="769074" y="3057099"/>
                </a:cubicBezTo>
                <a:cubicBezTo>
                  <a:pt x="869388" y="3057099"/>
                  <a:pt x="1036578" y="3093493"/>
                  <a:pt x="1136891" y="3057099"/>
                </a:cubicBezTo>
                <a:cubicBezTo>
                  <a:pt x="1103454" y="3020705"/>
                  <a:pt x="1070015" y="3020705"/>
                  <a:pt x="1070015" y="3020705"/>
                </a:cubicBezTo>
                <a:cubicBezTo>
                  <a:pt x="1070015" y="2984311"/>
                  <a:pt x="1103454" y="2984311"/>
                  <a:pt x="1103454" y="2984311"/>
                </a:cubicBezTo>
                <a:cubicBezTo>
                  <a:pt x="1103454" y="2984311"/>
                  <a:pt x="1136891" y="2984311"/>
                  <a:pt x="1170330" y="3020705"/>
                </a:cubicBezTo>
                <a:cubicBezTo>
                  <a:pt x="1203767" y="2984311"/>
                  <a:pt x="1237206" y="3020705"/>
                  <a:pt x="1237206" y="3020705"/>
                </a:cubicBezTo>
                <a:cubicBezTo>
                  <a:pt x="1337519" y="3020705"/>
                  <a:pt x="1437833" y="3020705"/>
                  <a:pt x="1538147" y="3020705"/>
                </a:cubicBezTo>
                <a:cubicBezTo>
                  <a:pt x="1538147" y="3020705"/>
                  <a:pt x="1538147" y="3020705"/>
                  <a:pt x="1571585" y="3020705"/>
                </a:cubicBezTo>
                <a:cubicBezTo>
                  <a:pt x="1738775" y="3020705"/>
                  <a:pt x="1905965" y="3020705"/>
                  <a:pt x="2039717" y="2984311"/>
                </a:cubicBezTo>
                <a:cubicBezTo>
                  <a:pt x="2073155" y="2984311"/>
                  <a:pt x="2073155" y="2984311"/>
                  <a:pt x="2106593" y="2984311"/>
                </a:cubicBezTo>
                <a:cubicBezTo>
                  <a:pt x="2106593" y="2984311"/>
                  <a:pt x="2106593" y="2947917"/>
                  <a:pt x="2106593" y="2947917"/>
                </a:cubicBezTo>
                <a:cubicBezTo>
                  <a:pt x="2140031" y="2947917"/>
                  <a:pt x="2140031" y="2947917"/>
                  <a:pt x="2140031" y="2947917"/>
                </a:cubicBezTo>
                <a:cubicBezTo>
                  <a:pt x="2140031" y="2947917"/>
                  <a:pt x="2173469" y="2947917"/>
                  <a:pt x="2173469" y="2947917"/>
                </a:cubicBezTo>
                <a:cubicBezTo>
                  <a:pt x="2173469" y="2947917"/>
                  <a:pt x="2173469" y="2947917"/>
                  <a:pt x="2206907" y="2947917"/>
                </a:cubicBezTo>
                <a:cubicBezTo>
                  <a:pt x="2240345" y="2947917"/>
                  <a:pt x="2240345" y="2947917"/>
                  <a:pt x="2240345" y="2947917"/>
                </a:cubicBezTo>
                <a:cubicBezTo>
                  <a:pt x="2240345" y="2911523"/>
                  <a:pt x="2240345" y="2911523"/>
                  <a:pt x="2206907" y="2911523"/>
                </a:cubicBezTo>
                <a:cubicBezTo>
                  <a:pt x="2206907" y="2911523"/>
                  <a:pt x="2173469" y="2911523"/>
                  <a:pt x="2173469" y="2911523"/>
                </a:cubicBezTo>
                <a:cubicBezTo>
                  <a:pt x="2073155" y="2947917"/>
                  <a:pt x="1972841" y="2911523"/>
                  <a:pt x="1839089" y="2911523"/>
                </a:cubicBezTo>
                <a:cubicBezTo>
                  <a:pt x="1738775" y="2911523"/>
                  <a:pt x="1705337" y="2911523"/>
                  <a:pt x="1638461" y="2911523"/>
                </a:cubicBezTo>
                <a:cubicBezTo>
                  <a:pt x="1471271" y="2911523"/>
                  <a:pt x="1304081" y="2911523"/>
                  <a:pt x="1170330" y="2875128"/>
                </a:cubicBezTo>
                <a:cubicBezTo>
                  <a:pt x="1136891" y="2875128"/>
                  <a:pt x="1103454" y="2875128"/>
                  <a:pt x="1036578" y="2875128"/>
                </a:cubicBezTo>
                <a:cubicBezTo>
                  <a:pt x="969702" y="2875128"/>
                  <a:pt x="869388" y="2838734"/>
                  <a:pt x="802512" y="2838734"/>
                </a:cubicBezTo>
                <a:cubicBezTo>
                  <a:pt x="735636" y="2838734"/>
                  <a:pt x="668760" y="2838734"/>
                  <a:pt x="635322" y="2802340"/>
                </a:cubicBezTo>
                <a:cubicBezTo>
                  <a:pt x="635322" y="2802340"/>
                  <a:pt x="635322" y="2802340"/>
                  <a:pt x="601884" y="2765946"/>
                </a:cubicBezTo>
                <a:cubicBezTo>
                  <a:pt x="601884" y="2765946"/>
                  <a:pt x="601884" y="2765946"/>
                  <a:pt x="568446" y="2765946"/>
                </a:cubicBezTo>
                <a:cubicBezTo>
                  <a:pt x="568446" y="2765946"/>
                  <a:pt x="568446" y="2765946"/>
                  <a:pt x="568446" y="2729552"/>
                </a:cubicBezTo>
                <a:cubicBezTo>
                  <a:pt x="501570" y="2729552"/>
                  <a:pt x="434694" y="2693158"/>
                  <a:pt x="401256" y="2656764"/>
                </a:cubicBezTo>
                <a:cubicBezTo>
                  <a:pt x="334380" y="2547582"/>
                  <a:pt x="300942" y="2547582"/>
                  <a:pt x="300942" y="2438400"/>
                </a:cubicBezTo>
                <a:cubicBezTo>
                  <a:pt x="300942" y="2402006"/>
                  <a:pt x="267504" y="2402006"/>
                  <a:pt x="267504" y="2365612"/>
                </a:cubicBezTo>
                <a:cubicBezTo>
                  <a:pt x="267504" y="2365612"/>
                  <a:pt x="267504" y="2365612"/>
                  <a:pt x="234066" y="2329218"/>
                </a:cubicBezTo>
                <a:cubicBezTo>
                  <a:pt x="267504" y="2329218"/>
                  <a:pt x="234066" y="2329218"/>
                  <a:pt x="267504" y="2329218"/>
                </a:cubicBezTo>
                <a:cubicBezTo>
                  <a:pt x="234066" y="2329218"/>
                  <a:pt x="234066" y="2329218"/>
                  <a:pt x="234066" y="2292824"/>
                </a:cubicBezTo>
                <a:cubicBezTo>
                  <a:pt x="200628" y="2292824"/>
                  <a:pt x="200628" y="2256430"/>
                  <a:pt x="167190" y="2220036"/>
                </a:cubicBezTo>
                <a:cubicBezTo>
                  <a:pt x="133752" y="2220036"/>
                  <a:pt x="133752" y="2220036"/>
                  <a:pt x="100314" y="2220036"/>
                </a:cubicBezTo>
                <a:cubicBezTo>
                  <a:pt x="66876" y="2183642"/>
                  <a:pt x="33438" y="2183642"/>
                  <a:pt x="33438" y="2183642"/>
                </a:cubicBezTo>
                <a:cubicBezTo>
                  <a:pt x="33438" y="2183642"/>
                  <a:pt x="33438" y="2183642"/>
                  <a:pt x="33438" y="2147248"/>
                </a:cubicBezTo>
                <a:cubicBezTo>
                  <a:pt x="66876" y="2183642"/>
                  <a:pt x="100314" y="2183642"/>
                  <a:pt x="167190" y="2183642"/>
                </a:cubicBezTo>
                <a:cubicBezTo>
                  <a:pt x="167190" y="2147248"/>
                  <a:pt x="200628" y="2147248"/>
                  <a:pt x="234066" y="2147248"/>
                </a:cubicBezTo>
                <a:cubicBezTo>
                  <a:pt x="234066" y="2110854"/>
                  <a:pt x="234066" y="2110854"/>
                  <a:pt x="267504" y="2110854"/>
                </a:cubicBezTo>
                <a:cubicBezTo>
                  <a:pt x="267504" y="2074460"/>
                  <a:pt x="267504" y="2074460"/>
                  <a:pt x="300942" y="2074460"/>
                </a:cubicBezTo>
                <a:cubicBezTo>
                  <a:pt x="300942" y="2038066"/>
                  <a:pt x="334380" y="2038066"/>
                  <a:pt x="401256" y="2038066"/>
                </a:cubicBezTo>
                <a:cubicBezTo>
                  <a:pt x="434694" y="2001672"/>
                  <a:pt x="468132" y="2001672"/>
                  <a:pt x="535008" y="2038066"/>
                </a:cubicBezTo>
                <a:cubicBezTo>
                  <a:pt x="635322" y="2001672"/>
                  <a:pt x="769074" y="2001672"/>
                  <a:pt x="869388" y="2038066"/>
                </a:cubicBezTo>
                <a:cubicBezTo>
                  <a:pt x="902826" y="2038066"/>
                  <a:pt x="902826" y="2038066"/>
                  <a:pt x="902826" y="2038066"/>
                </a:cubicBezTo>
                <a:cubicBezTo>
                  <a:pt x="1070015" y="2038066"/>
                  <a:pt x="1237206" y="2038066"/>
                  <a:pt x="1404395" y="2038066"/>
                </a:cubicBezTo>
                <a:cubicBezTo>
                  <a:pt x="1538147" y="2038066"/>
                  <a:pt x="1705337" y="2038066"/>
                  <a:pt x="1872527" y="2038066"/>
                </a:cubicBezTo>
                <a:cubicBezTo>
                  <a:pt x="2039717" y="2038066"/>
                  <a:pt x="2206907" y="2038066"/>
                  <a:pt x="2374097" y="2038066"/>
                </a:cubicBezTo>
                <a:cubicBezTo>
                  <a:pt x="2374097" y="2038066"/>
                  <a:pt x="2407535" y="2038066"/>
                  <a:pt x="2407535" y="2038066"/>
                </a:cubicBezTo>
                <a:cubicBezTo>
                  <a:pt x="2507848" y="2038066"/>
                  <a:pt x="2608162" y="2001672"/>
                  <a:pt x="2741914" y="2038066"/>
                </a:cubicBezTo>
                <a:cubicBezTo>
                  <a:pt x="2875666" y="2038066"/>
                  <a:pt x="3042856" y="2038066"/>
                  <a:pt x="3176608" y="2038066"/>
                </a:cubicBezTo>
                <a:cubicBezTo>
                  <a:pt x="3276922" y="2038066"/>
                  <a:pt x="3343798" y="2038066"/>
                  <a:pt x="3410674" y="2074460"/>
                </a:cubicBezTo>
                <a:cubicBezTo>
                  <a:pt x="3444112" y="2038066"/>
                  <a:pt x="3444112" y="2038066"/>
                  <a:pt x="3477550" y="2038066"/>
                </a:cubicBezTo>
                <a:cubicBezTo>
                  <a:pt x="3577864" y="2074460"/>
                  <a:pt x="3644739" y="2074460"/>
                  <a:pt x="3745054" y="2038066"/>
                </a:cubicBezTo>
                <a:cubicBezTo>
                  <a:pt x="3811929" y="2038066"/>
                  <a:pt x="3912244" y="2038066"/>
                  <a:pt x="4012558" y="2038066"/>
                </a:cubicBezTo>
                <a:cubicBezTo>
                  <a:pt x="4045995" y="2074460"/>
                  <a:pt x="4079434" y="2074460"/>
                  <a:pt x="4079434" y="2038066"/>
                </a:cubicBezTo>
                <a:cubicBezTo>
                  <a:pt x="4079434" y="2001672"/>
                  <a:pt x="4045995" y="2001672"/>
                  <a:pt x="4012558" y="2001672"/>
                </a:cubicBezTo>
                <a:cubicBezTo>
                  <a:pt x="3945681" y="2001672"/>
                  <a:pt x="3912244" y="2001672"/>
                  <a:pt x="3878805" y="1965278"/>
                </a:cubicBezTo>
                <a:cubicBezTo>
                  <a:pt x="3811929" y="1928884"/>
                  <a:pt x="3745054" y="1928884"/>
                  <a:pt x="3678178" y="1928884"/>
                </a:cubicBezTo>
                <a:cubicBezTo>
                  <a:pt x="3678178" y="1928884"/>
                  <a:pt x="3644739" y="1928884"/>
                  <a:pt x="3644739" y="1928884"/>
                </a:cubicBezTo>
                <a:cubicBezTo>
                  <a:pt x="3611302" y="1928884"/>
                  <a:pt x="3577864" y="1928884"/>
                  <a:pt x="3544426" y="1892490"/>
                </a:cubicBezTo>
                <a:lnTo>
                  <a:pt x="3556965" y="1892490"/>
                </a:lnTo>
                <a:cubicBezTo>
                  <a:pt x="3569504" y="1892490"/>
                  <a:pt x="3577864" y="1892490"/>
                  <a:pt x="3577864" y="1892490"/>
                </a:cubicBezTo>
                <a:cubicBezTo>
                  <a:pt x="3644739" y="1892490"/>
                  <a:pt x="3678178" y="1892490"/>
                  <a:pt x="3745054" y="1892490"/>
                </a:cubicBezTo>
                <a:cubicBezTo>
                  <a:pt x="3778492" y="1892490"/>
                  <a:pt x="3745054" y="1892490"/>
                  <a:pt x="3778492" y="1892490"/>
                </a:cubicBezTo>
                <a:cubicBezTo>
                  <a:pt x="3811929" y="1928884"/>
                  <a:pt x="3878805" y="1892490"/>
                  <a:pt x="3912244" y="1928884"/>
                </a:cubicBezTo>
                <a:cubicBezTo>
                  <a:pt x="3912244" y="1928884"/>
                  <a:pt x="3912244" y="1928884"/>
                  <a:pt x="3945681" y="1928884"/>
                </a:cubicBezTo>
                <a:cubicBezTo>
                  <a:pt x="3945681" y="1928884"/>
                  <a:pt x="3979120" y="1928884"/>
                  <a:pt x="4012558" y="1928884"/>
                </a:cubicBezTo>
                <a:cubicBezTo>
                  <a:pt x="4012558" y="1928884"/>
                  <a:pt x="4045995" y="1928884"/>
                  <a:pt x="4045995" y="1928884"/>
                </a:cubicBezTo>
                <a:cubicBezTo>
                  <a:pt x="4112871" y="1892490"/>
                  <a:pt x="4146310" y="1892490"/>
                  <a:pt x="4213186" y="1928884"/>
                </a:cubicBezTo>
                <a:cubicBezTo>
                  <a:pt x="4246623" y="1928884"/>
                  <a:pt x="4246623" y="1928884"/>
                  <a:pt x="4280062" y="1928884"/>
                </a:cubicBezTo>
                <a:cubicBezTo>
                  <a:pt x="4280062" y="1928884"/>
                  <a:pt x="4280062" y="1928884"/>
                  <a:pt x="4313499" y="1928884"/>
                </a:cubicBezTo>
                <a:cubicBezTo>
                  <a:pt x="4313499" y="1928884"/>
                  <a:pt x="4346937" y="1892490"/>
                  <a:pt x="4280062" y="1892490"/>
                </a:cubicBezTo>
                <a:cubicBezTo>
                  <a:pt x="4280062" y="1892490"/>
                  <a:pt x="4246623" y="1892490"/>
                  <a:pt x="4246623" y="1892490"/>
                </a:cubicBezTo>
                <a:cubicBezTo>
                  <a:pt x="4246623" y="1856096"/>
                  <a:pt x="4213186" y="1856096"/>
                  <a:pt x="4213186" y="1856096"/>
                </a:cubicBezTo>
                <a:cubicBezTo>
                  <a:pt x="4213186" y="1892490"/>
                  <a:pt x="4179747" y="1856096"/>
                  <a:pt x="4179747" y="1856096"/>
                </a:cubicBezTo>
                <a:cubicBezTo>
                  <a:pt x="4112871" y="1856096"/>
                  <a:pt x="4045995" y="1856096"/>
                  <a:pt x="3979120" y="1819702"/>
                </a:cubicBezTo>
                <a:cubicBezTo>
                  <a:pt x="3945681" y="1819702"/>
                  <a:pt x="3912244" y="1819702"/>
                  <a:pt x="3878805" y="1819702"/>
                </a:cubicBezTo>
                <a:cubicBezTo>
                  <a:pt x="3778492" y="1746914"/>
                  <a:pt x="3678178" y="1746914"/>
                  <a:pt x="3577864" y="1746914"/>
                </a:cubicBezTo>
                <a:cubicBezTo>
                  <a:pt x="3544426" y="1746914"/>
                  <a:pt x="3544426" y="1746914"/>
                  <a:pt x="3544426" y="1746914"/>
                </a:cubicBezTo>
                <a:cubicBezTo>
                  <a:pt x="3510988" y="1746914"/>
                  <a:pt x="3477550" y="1746914"/>
                  <a:pt x="3477550" y="1746914"/>
                </a:cubicBezTo>
                <a:cubicBezTo>
                  <a:pt x="3444112" y="1746914"/>
                  <a:pt x="3444112" y="1746914"/>
                  <a:pt x="3444112" y="1746914"/>
                </a:cubicBezTo>
                <a:cubicBezTo>
                  <a:pt x="3410674" y="1746914"/>
                  <a:pt x="3377236" y="1746914"/>
                  <a:pt x="3310360" y="1710520"/>
                </a:cubicBezTo>
                <a:cubicBezTo>
                  <a:pt x="3310360" y="1746914"/>
                  <a:pt x="3310360" y="1746914"/>
                  <a:pt x="3276922" y="1746914"/>
                </a:cubicBezTo>
                <a:cubicBezTo>
                  <a:pt x="3243484" y="1710520"/>
                  <a:pt x="3243484" y="1710520"/>
                  <a:pt x="3210046" y="1710520"/>
                </a:cubicBezTo>
                <a:cubicBezTo>
                  <a:pt x="3176608" y="1710520"/>
                  <a:pt x="3109732" y="1710520"/>
                  <a:pt x="3076294" y="1674126"/>
                </a:cubicBezTo>
                <a:cubicBezTo>
                  <a:pt x="3076294" y="1674126"/>
                  <a:pt x="3076294" y="1710520"/>
                  <a:pt x="3042856" y="1710520"/>
                </a:cubicBezTo>
                <a:cubicBezTo>
                  <a:pt x="2942542" y="1674126"/>
                  <a:pt x="2842228" y="1637732"/>
                  <a:pt x="2741914" y="1637732"/>
                </a:cubicBezTo>
                <a:cubicBezTo>
                  <a:pt x="2708476" y="1637732"/>
                  <a:pt x="2708476" y="1637732"/>
                  <a:pt x="2708476" y="1601338"/>
                </a:cubicBezTo>
                <a:cubicBezTo>
                  <a:pt x="2641600" y="1601338"/>
                  <a:pt x="2574724" y="1601338"/>
                  <a:pt x="2474411" y="1564943"/>
                </a:cubicBezTo>
                <a:cubicBezTo>
                  <a:pt x="2474411" y="1564943"/>
                  <a:pt x="2440973" y="1564943"/>
                  <a:pt x="2440973" y="1564943"/>
                </a:cubicBezTo>
                <a:cubicBezTo>
                  <a:pt x="2407535" y="1564943"/>
                  <a:pt x="2374097" y="1564943"/>
                  <a:pt x="2340659" y="1528549"/>
                </a:cubicBezTo>
                <a:cubicBezTo>
                  <a:pt x="2340659" y="1528549"/>
                  <a:pt x="2307221" y="1564943"/>
                  <a:pt x="2307221" y="1564943"/>
                </a:cubicBezTo>
                <a:cubicBezTo>
                  <a:pt x="2240345" y="1564943"/>
                  <a:pt x="2173469" y="1528549"/>
                  <a:pt x="2106593" y="1528549"/>
                </a:cubicBezTo>
                <a:cubicBezTo>
                  <a:pt x="2073155" y="1492155"/>
                  <a:pt x="2039717" y="1492155"/>
                  <a:pt x="2006279" y="1492155"/>
                </a:cubicBezTo>
                <a:cubicBezTo>
                  <a:pt x="1972841" y="1492155"/>
                  <a:pt x="1972841" y="1492155"/>
                  <a:pt x="1972841" y="1455761"/>
                </a:cubicBezTo>
                <a:cubicBezTo>
                  <a:pt x="1939403" y="1455761"/>
                  <a:pt x="1905965" y="1455761"/>
                  <a:pt x="1872527" y="1455761"/>
                </a:cubicBezTo>
                <a:cubicBezTo>
                  <a:pt x="1872527" y="1455761"/>
                  <a:pt x="1839089" y="1455761"/>
                  <a:pt x="1839089" y="1455761"/>
                </a:cubicBezTo>
                <a:cubicBezTo>
                  <a:pt x="1839089" y="1419367"/>
                  <a:pt x="1839089" y="1419367"/>
                  <a:pt x="1839089" y="1419367"/>
                </a:cubicBezTo>
                <a:cubicBezTo>
                  <a:pt x="1839089" y="1419367"/>
                  <a:pt x="1839089" y="1419367"/>
                  <a:pt x="1834909" y="1419367"/>
                </a:cubicBezTo>
                <a:lnTo>
                  <a:pt x="1822370" y="1419367"/>
                </a:lnTo>
                <a:cubicBezTo>
                  <a:pt x="1814010" y="1419367"/>
                  <a:pt x="1805651" y="1419367"/>
                  <a:pt x="1805651" y="1419367"/>
                </a:cubicBezTo>
                <a:cubicBezTo>
                  <a:pt x="1772213" y="1419367"/>
                  <a:pt x="1705337" y="1382973"/>
                  <a:pt x="1671899" y="1382973"/>
                </a:cubicBezTo>
                <a:cubicBezTo>
                  <a:pt x="1605023" y="1346579"/>
                  <a:pt x="1605023" y="1382973"/>
                  <a:pt x="1538147" y="1382973"/>
                </a:cubicBezTo>
                <a:cubicBezTo>
                  <a:pt x="1538147" y="1346579"/>
                  <a:pt x="1538147" y="1346579"/>
                  <a:pt x="1538147" y="1346579"/>
                </a:cubicBezTo>
                <a:cubicBezTo>
                  <a:pt x="1471271" y="1346579"/>
                  <a:pt x="1437833" y="1346579"/>
                  <a:pt x="1437833" y="1346579"/>
                </a:cubicBezTo>
                <a:cubicBezTo>
                  <a:pt x="1404395" y="1346579"/>
                  <a:pt x="1404395" y="1346579"/>
                  <a:pt x="1404395" y="1346579"/>
                </a:cubicBezTo>
                <a:cubicBezTo>
                  <a:pt x="1404395" y="1346579"/>
                  <a:pt x="1404395" y="1310185"/>
                  <a:pt x="1404395" y="1310185"/>
                </a:cubicBezTo>
                <a:cubicBezTo>
                  <a:pt x="1504709" y="1310185"/>
                  <a:pt x="1504709" y="1310185"/>
                  <a:pt x="1404395" y="1237397"/>
                </a:cubicBezTo>
                <a:cubicBezTo>
                  <a:pt x="1337519" y="1237397"/>
                  <a:pt x="1270643" y="1237397"/>
                  <a:pt x="1203767" y="1237397"/>
                </a:cubicBezTo>
                <a:cubicBezTo>
                  <a:pt x="1203767" y="1237397"/>
                  <a:pt x="1170330" y="1237397"/>
                  <a:pt x="1170330" y="1237397"/>
                </a:cubicBezTo>
                <a:cubicBezTo>
                  <a:pt x="1170330" y="1237397"/>
                  <a:pt x="1136891" y="1273791"/>
                  <a:pt x="1103454" y="1273791"/>
                </a:cubicBezTo>
                <a:lnTo>
                  <a:pt x="1099274" y="1273791"/>
                </a:lnTo>
                <a:lnTo>
                  <a:pt x="1086735" y="1273791"/>
                </a:lnTo>
                <a:cubicBezTo>
                  <a:pt x="1078375" y="1273791"/>
                  <a:pt x="1070015" y="1273791"/>
                  <a:pt x="1070015" y="1273791"/>
                </a:cubicBezTo>
                <a:cubicBezTo>
                  <a:pt x="1003139" y="1273791"/>
                  <a:pt x="936264" y="1237397"/>
                  <a:pt x="869388" y="1237397"/>
                </a:cubicBezTo>
                <a:cubicBezTo>
                  <a:pt x="869388" y="1237397"/>
                  <a:pt x="835950" y="1237397"/>
                  <a:pt x="802512" y="1237397"/>
                </a:cubicBezTo>
                <a:cubicBezTo>
                  <a:pt x="802512" y="1201003"/>
                  <a:pt x="835950" y="1201003"/>
                  <a:pt x="869388" y="1201003"/>
                </a:cubicBezTo>
                <a:cubicBezTo>
                  <a:pt x="869388" y="1164609"/>
                  <a:pt x="869388" y="1164609"/>
                  <a:pt x="869388" y="1164609"/>
                </a:cubicBezTo>
                <a:cubicBezTo>
                  <a:pt x="869388" y="1164609"/>
                  <a:pt x="835950" y="1164609"/>
                  <a:pt x="835950" y="1164609"/>
                </a:cubicBezTo>
                <a:cubicBezTo>
                  <a:pt x="802512" y="1164609"/>
                  <a:pt x="802512" y="1164609"/>
                  <a:pt x="769074" y="1164609"/>
                </a:cubicBezTo>
                <a:cubicBezTo>
                  <a:pt x="702198" y="1164609"/>
                  <a:pt x="635322" y="1164609"/>
                  <a:pt x="601884" y="1128215"/>
                </a:cubicBezTo>
                <a:cubicBezTo>
                  <a:pt x="601884" y="1164609"/>
                  <a:pt x="601884" y="1164609"/>
                  <a:pt x="601884" y="1164609"/>
                </a:cubicBezTo>
                <a:cubicBezTo>
                  <a:pt x="601884" y="1164609"/>
                  <a:pt x="635322" y="1201003"/>
                  <a:pt x="568446" y="1201003"/>
                </a:cubicBezTo>
                <a:cubicBezTo>
                  <a:pt x="568446" y="1201003"/>
                  <a:pt x="535008" y="1201003"/>
                  <a:pt x="535008" y="1201003"/>
                </a:cubicBezTo>
                <a:cubicBezTo>
                  <a:pt x="535008" y="1201003"/>
                  <a:pt x="535008" y="1201003"/>
                  <a:pt x="501570" y="1201003"/>
                </a:cubicBezTo>
                <a:cubicBezTo>
                  <a:pt x="468132" y="1201003"/>
                  <a:pt x="434694" y="1201003"/>
                  <a:pt x="401256" y="1201003"/>
                </a:cubicBezTo>
                <a:cubicBezTo>
                  <a:pt x="334380" y="1201003"/>
                  <a:pt x="267504" y="1201003"/>
                  <a:pt x="200628" y="1164609"/>
                </a:cubicBezTo>
                <a:cubicBezTo>
                  <a:pt x="133752" y="1164609"/>
                  <a:pt x="66876" y="1164609"/>
                  <a:pt x="0" y="1128215"/>
                </a:cubicBezTo>
                <a:cubicBezTo>
                  <a:pt x="66876" y="1128215"/>
                  <a:pt x="133752" y="1128215"/>
                  <a:pt x="200628" y="1128215"/>
                </a:cubicBezTo>
                <a:cubicBezTo>
                  <a:pt x="267504" y="1128215"/>
                  <a:pt x="300942" y="1128215"/>
                  <a:pt x="300942" y="1091821"/>
                </a:cubicBezTo>
                <a:cubicBezTo>
                  <a:pt x="267504" y="1091821"/>
                  <a:pt x="267504" y="1055427"/>
                  <a:pt x="300942" y="1055427"/>
                </a:cubicBezTo>
                <a:cubicBezTo>
                  <a:pt x="334380" y="1055427"/>
                  <a:pt x="367818" y="1019033"/>
                  <a:pt x="434694" y="1055427"/>
                </a:cubicBezTo>
                <a:cubicBezTo>
                  <a:pt x="501570" y="1055427"/>
                  <a:pt x="535008" y="1055427"/>
                  <a:pt x="601884" y="1055427"/>
                </a:cubicBezTo>
                <a:cubicBezTo>
                  <a:pt x="635322" y="1019033"/>
                  <a:pt x="702198" y="1019033"/>
                  <a:pt x="769074" y="1055427"/>
                </a:cubicBezTo>
                <a:cubicBezTo>
                  <a:pt x="769074" y="1019033"/>
                  <a:pt x="769074" y="1019033"/>
                  <a:pt x="802512" y="1019033"/>
                </a:cubicBezTo>
                <a:cubicBezTo>
                  <a:pt x="769074" y="1019033"/>
                  <a:pt x="769074" y="1019033"/>
                  <a:pt x="769074" y="1019033"/>
                </a:cubicBezTo>
                <a:cubicBezTo>
                  <a:pt x="735636" y="982639"/>
                  <a:pt x="735636" y="1019033"/>
                  <a:pt x="702198" y="982639"/>
                </a:cubicBezTo>
                <a:cubicBezTo>
                  <a:pt x="702198" y="982639"/>
                  <a:pt x="802512" y="982639"/>
                  <a:pt x="802512" y="946245"/>
                </a:cubicBezTo>
                <a:cubicBezTo>
                  <a:pt x="769074" y="946245"/>
                  <a:pt x="735636" y="946245"/>
                  <a:pt x="702198" y="909851"/>
                </a:cubicBezTo>
                <a:cubicBezTo>
                  <a:pt x="702198" y="909851"/>
                  <a:pt x="702198" y="909851"/>
                  <a:pt x="735636" y="909851"/>
                </a:cubicBezTo>
                <a:cubicBezTo>
                  <a:pt x="802512" y="909851"/>
                  <a:pt x="835950" y="909851"/>
                  <a:pt x="902826" y="909851"/>
                </a:cubicBezTo>
                <a:cubicBezTo>
                  <a:pt x="936264" y="909851"/>
                  <a:pt x="1003139" y="909851"/>
                  <a:pt x="1070015" y="909851"/>
                </a:cubicBezTo>
                <a:cubicBezTo>
                  <a:pt x="1136891" y="946245"/>
                  <a:pt x="1237206" y="946245"/>
                  <a:pt x="1304081" y="946245"/>
                </a:cubicBezTo>
                <a:cubicBezTo>
                  <a:pt x="1404395" y="946245"/>
                  <a:pt x="1538147" y="946245"/>
                  <a:pt x="1638461" y="946245"/>
                </a:cubicBezTo>
                <a:cubicBezTo>
                  <a:pt x="1705337" y="909851"/>
                  <a:pt x="1772213" y="946245"/>
                  <a:pt x="1872527" y="946245"/>
                </a:cubicBezTo>
                <a:cubicBezTo>
                  <a:pt x="1972841" y="982639"/>
                  <a:pt x="2039717" y="946245"/>
                  <a:pt x="2140031" y="946245"/>
                </a:cubicBezTo>
                <a:cubicBezTo>
                  <a:pt x="2173469" y="946245"/>
                  <a:pt x="2206907" y="982639"/>
                  <a:pt x="2240345" y="982639"/>
                </a:cubicBezTo>
                <a:cubicBezTo>
                  <a:pt x="2273783" y="982639"/>
                  <a:pt x="2273783" y="982639"/>
                  <a:pt x="2273783" y="982639"/>
                </a:cubicBezTo>
                <a:cubicBezTo>
                  <a:pt x="2307221" y="946245"/>
                  <a:pt x="2340659" y="982639"/>
                  <a:pt x="2374097" y="982639"/>
                </a:cubicBezTo>
                <a:cubicBezTo>
                  <a:pt x="2407535" y="982639"/>
                  <a:pt x="2440973" y="982639"/>
                  <a:pt x="2474411" y="982639"/>
                </a:cubicBezTo>
                <a:cubicBezTo>
                  <a:pt x="2474411" y="982639"/>
                  <a:pt x="2474411" y="946245"/>
                  <a:pt x="2474411" y="946245"/>
                </a:cubicBezTo>
                <a:cubicBezTo>
                  <a:pt x="2440973" y="946245"/>
                  <a:pt x="2407535" y="946245"/>
                  <a:pt x="2407535" y="946245"/>
                </a:cubicBezTo>
                <a:cubicBezTo>
                  <a:pt x="2407535" y="909851"/>
                  <a:pt x="2440973" y="909851"/>
                  <a:pt x="2474411" y="909851"/>
                </a:cubicBezTo>
                <a:cubicBezTo>
                  <a:pt x="2507848" y="909851"/>
                  <a:pt x="2541287" y="946245"/>
                  <a:pt x="2574724" y="946245"/>
                </a:cubicBezTo>
                <a:cubicBezTo>
                  <a:pt x="2608162" y="909851"/>
                  <a:pt x="2641600" y="946245"/>
                  <a:pt x="2675038" y="946245"/>
                </a:cubicBezTo>
                <a:cubicBezTo>
                  <a:pt x="2708476" y="946245"/>
                  <a:pt x="2708476" y="946245"/>
                  <a:pt x="2708476" y="946245"/>
                </a:cubicBezTo>
                <a:cubicBezTo>
                  <a:pt x="2775352" y="946245"/>
                  <a:pt x="2842228" y="946245"/>
                  <a:pt x="2909104" y="982639"/>
                </a:cubicBezTo>
                <a:cubicBezTo>
                  <a:pt x="2942542" y="946245"/>
                  <a:pt x="2975980" y="946245"/>
                  <a:pt x="3009418" y="982639"/>
                </a:cubicBezTo>
                <a:cubicBezTo>
                  <a:pt x="3076294" y="946245"/>
                  <a:pt x="3143170" y="946245"/>
                  <a:pt x="3210046" y="982639"/>
                </a:cubicBezTo>
                <a:cubicBezTo>
                  <a:pt x="3243484" y="982639"/>
                  <a:pt x="3243484" y="946245"/>
                  <a:pt x="3243484" y="946245"/>
                </a:cubicBezTo>
                <a:cubicBezTo>
                  <a:pt x="3276922" y="946245"/>
                  <a:pt x="3310360" y="946245"/>
                  <a:pt x="3343798" y="946245"/>
                </a:cubicBezTo>
                <a:cubicBezTo>
                  <a:pt x="3343798" y="946245"/>
                  <a:pt x="3377236" y="946245"/>
                  <a:pt x="3377236" y="946245"/>
                </a:cubicBezTo>
                <a:cubicBezTo>
                  <a:pt x="3343798" y="909851"/>
                  <a:pt x="3310360" y="909851"/>
                  <a:pt x="3310360" y="909851"/>
                </a:cubicBezTo>
                <a:cubicBezTo>
                  <a:pt x="3310360" y="873457"/>
                  <a:pt x="3310360" y="873457"/>
                  <a:pt x="3310360" y="873457"/>
                </a:cubicBezTo>
                <a:cubicBezTo>
                  <a:pt x="3243484" y="873457"/>
                  <a:pt x="3176608" y="837063"/>
                  <a:pt x="3143170" y="837063"/>
                </a:cubicBezTo>
                <a:cubicBezTo>
                  <a:pt x="3042856" y="837063"/>
                  <a:pt x="2975980" y="800669"/>
                  <a:pt x="2909104" y="800669"/>
                </a:cubicBezTo>
                <a:cubicBezTo>
                  <a:pt x="2909104" y="800669"/>
                  <a:pt x="2875666" y="800669"/>
                  <a:pt x="2875666" y="800669"/>
                </a:cubicBezTo>
                <a:cubicBezTo>
                  <a:pt x="2741914" y="800669"/>
                  <a:pt x="2574724" y="800669"/>
                  <a:pt x="2407535" y="764275"/>
                </a:cubicBezTo>
                <a:cubicBezTo>
                  <a:pt x="2374097" y="764275"/>
                  <a:pt x="2307221" y="764275"/>
                  <a:pt x="2273783" y="764275"/>
                </a:cubicBezTo>
                <a:cubicBezTo>
                  <a:pt x="2140031" y="764275"/>
                  <a:pt x="2039717" y="764275"/>
                  <a:pt x="1905965" y="727881"/>
                </a:cubicBezTo>
                <a:cubicBezTo>
                  <a:pt x="1905965" y="764275"/>
                  <a:pt x="1905965" y="764275"/>
                  <a:pt x="1872527" y="764275"/>
                </a:cubicBezTo>
                <a:cubicBezTo>
                  <a:pt x="1839089" y="764275"/>
                  <a:pt x="1805651" y="727881"/>
                  <a:pt x="1772213" y="727881"/>
                </a:cubicBezTo>
                <a:cubicBezTo>
                  <a:pt x="1738775" y="727881"/>
                  <a:pt x="1705337" y="727881"/>
                  <a:pt x="1705337" y="727881"/>
                </a:cubicBezTo>
                <a:cubicBezTo>
                  <a:pt x="1638461" y="727881"/>
                  <a:pt x="1571585" y="727881"/>
                  <a:pt x="1504709" y="727881"/>
                </a:cubicBezTo>
                <a:cubicBezTo>
                  <a:pt x="1437833" y="727881"/>
                  <a:pt x="1304081" y="691487"/>
                  <a:pt x="1203767" y="691487"/>
                </a:cubicBezTo>
                <a:cubicBezTo>
                  <a:pt x="1170330" y="691487"/>
                  <a:pt x="1136891" y="691487"/>
                  <a:pt x="1103454" y="691487"/>
                </a:cubicBezTo>
                <a:cubicBezTo>
                  <a:pt x="1036578" y="691487"/>
                  <a:pt x="969702" y="655093"/>
                  <a:pt x="936264" y="655093"/>
                </a:cubicBezTo>
                <a:cubicBezTo>
                  <a:pt x="902826" y="655093"/>
                  <a:pt x="902826" y="655093"/>
                  <a:pt x="902826" y="655093"/>
                </a:cubicBezTo>
                <a:cubicBezTo>
                  <a:pt x="869388" y="655093"/>
                  <a:pt x="835950" y="655093"/>
                  <a:pt x="802512" y="655093"/>
                </a:cubicBezTo>
                <a:cubicBezTo>
                  <a:pt x="869388" y="618699"/>
                  <a:pt x="969702" y="655093"/>
                  <a:pt x="1036578" y="655093"/>
                </a:cubicBezTo>
                <a:cubicBezTo>
                  <a:pt x="1036578" y="655093"/>
                  <a:pt x="1036578" y="655093"/>
                  <a:pt x="1040757" y="655093"/>
                </a:cubicBezTo>
                <a:lnTo>
                  <a:pt x="1053297" y="655093"/>
                </a:lnTo>
                <a:lnTo>
                  <a:pt x="1070015" y="655093"/>
                </a:lnTo>
                <a:cubicBezTo>
                  <a:pt x="1170330" y="655093"/>
                  <a:pt x="1237206" y="618699"/>
                  <a:pt x="1337519" y="618699"/>
                </a:cubicBezTo>
                <a:cubicBezTo>
                  <a:pt x="1337519" y="618699"/>
                  <a:pt x="1337519" y="618699"/>
                  <a:pt x="1370957" y="618699"/>
                </a:cubicBezTo>
                <a:cubicBezTo>
                  <a:pt x="1471271" y="582305"/>
                  <a:pt x="1605023" y="582305"/>
                  <a:pt x="1738775" y="618699"/>
                </a:cubicBezTo>
                <a:cubicBezTo>
                  <a:pt x="1772213" y="618699"/>
                  <a:pt x="1772213" y="618699"/>
                  <a:pt x="1805651" y="618699"/>
                </a:cubicBezTo>
                <a:cubicBezTo>
                  <a:pt x="1805651" y="618699"/>
                  <a:pt x="1805651" y="655093"/>
                  <a:pt x="1805651" y="655093"/>
                </a:cubicBezTo>
                <a:cubicBezTo>
                  <a:pt x="1839089" y="655093"/>
                  <a:pt x="1872527" y="655093"/>
                  <a:pt x="1905965" y="655093"/>
                </a:cubicBezTo>
                <a:cubicBezTo>
                  <a:pt x="1972841" y="655093"/>
                  <a:pt x="2039717" y="655093"/>
                  <a:pt x="2140031" y="655093"/>
                </a:cubicBezTo>
                <a:cubicBezTo>
                  <a:pt x="2240345" y="655093"/>
                  <a:pt x="2340659" y="691487"/>
                  <a:pt x="2440973" y="691487"/>
                </a:cubicBezTo>
                <a:cubicBezTo>
                  <a:pt x="2474411" y="655093"/>
                  <a:pt x="2507848" y="691487"/>
                  <a:pt x="2574724" y="691487"/>
                </a:cubicBezTo>
                <a:cubicBezTo>
                  <a:pt x="2741914" y="691487"/>
                  <a:pt x="2909104" y="655093"/>
                  <a:pt x="3076294" y="691487"/>
                </a:cubicBezTo>
                <a:cubicBezTo>
                  <a:pt x="3076294" y="691487"/>
                  <a:pt x="3109732" y="691487"/>
                  <a:pt x="3109732" y="691487"/>
                </a:cubicBezTo>
                <a:cubicBezTo>
                  <a:pt x="3143170" y="691487"/>
                  <a:pt x="3143170" y="691487"/>
                  <a:pt x="3176608" y="691487"/>
                </a:cubicBezTo>
                <a:cubicBezTo>
                  <a:pt x="3176608" y="691487"/>
                  <a:pt x="3210046" y="691487"/>
                  <a:pt x="3210046" y="691487"/>
                </a:cubicBezTo>
                <a:cubicBezTo>
                  <a:pt x="3210046" y="691487"/>
                  <a:pt x="3243484" y="691487"/>
                  <a:pt x="3243484" y="691487"/>
                </a:cubicBezTo>
                <a:cubicBezTo>
                  <a:pt x="3276922" y="691487"/>
                  <a:pt x="3310360" y="691487"/>
                  <a:pt x="3343798" y="691487"/>
                </a:cubicBezTo>
                <a:cubicBezTo>
                  <a:pt x="3377236" y="691487"/>
                  <a:pt x="3377236" y="691487"/>
                  <a:pt x="3410674" y="691487"/>
                </a:cubicBezTo>
                <a:cubicBezTo>
                  <a:pt x="3410674" y="691487"/>
                  <a:pt x="3444112" y="691487"/>
                  <a:pt x="3444112" y="691487"/>
                </a:cubicBezTo>
                <a:cubicBezTo>
                  <a:pt x="3477550" y="691487"/>
                  <a:pt x="3510988" y="691487"/>
                  <a:pt x="3544426" y="691487"/>
                </a:cubicBezTo>
                <a:cubicBezTo>
                  <a:pt x="3544426" y="691487"/>
                  <a:pt x="3544426" y="727881"/>
                  <a:pt x="3544426" y="727881"/>
                </a:cubicBezTo>
                <a:cubicBezTo>
                  <a:pt x="3611302" y="727881"/>
                  <a:pt x="3644739" y="727881"/>
                  <a:pt x="3711616" y="727881"/>
                </a:cubicBezTo>
                <a:cubicBezTo>
                  <a:pt x="3711616" y="727881"/>
                  <a:pt x="3745054" y="727881"/>
                  <a:pt x="3745054" y="727881"/>
                </a:cubicBezTo>
                <a:cubicBezTo>
                  <a:pt x="3778492" y="727881"/>
                  <a:pt x="3778492" y="727881"/>
                  <a:pt x="3811929" y="727881"/>
                </a:cubicBezTo>
                <a:cubicBezTo>
                  <a:pt x="3845368" y="764275"/>
                  <a:pt x="3878805" y="764275"/>
                  <a:pt x="3912244" y="764275"/>
                </a:cubicBezTo>
                <a:cubicBezTo>
                  <a:pt x="3945681" y="764275"/>
                  <a:pt x="3979120" y="764275"/>
                  <a:pt x="4012558" y="764275"/>
                </a:cubicBezTo>
                <a:cubicBezTo>
                  <a:pt x="4079434" y="800669"/>
                  <a:pt x="4146310" y="800669"/>
                  <a:pt x="4213186" y="837063"/>
                </a:cubicBezTo>
                <a:cubicBezTo>
                  <a:pt x="4246623" y="800669"/>
                  <a:pt x="4280062" y="800669"/>
                  <a:pt x="4313499" y="837063"/>
                </a:cubicBezTo>
                <a:cubicBezTo>
                  <a:pt x="4313499" y="800669"/>
                  <a:pt x="4313499" y="800669"/>
                  <a:pt x="4313499" y="800669"/>
                </a:cubicBezTo>
                <a:cubicBezTo>
                  <a:pt x="4346937" y="800669"/>
                  <a:pt x="4380375" y="837063"/>
                  <a:pt x="4380375" y="837063"/>
                </a:cubicBezTo>
                <a:cubicBezTo>
                  <a:pt x="4413813" y="800669"/>
                  <a:pt x="4413813" y="800669"/>
                  <a:pt x="4447251" y="837063"/>
                </a:cubicBezTo>
                <a:cubicBezTo>
                  <a:pt x="4514127" y="800669"/>
                  <a:pt x="4581003" y="837063"/>
                  <a:pt x="4681317" y="837063"/>
                </a:cubicBezTo>
                <a:cubicBezTo>
                  <a:pt x="4714755" y="837063"/>
                  <a:pt x="4748193" y="837063"/>
                  <a:pt x="4781631" y="837063"/>
                </a:cubicBezTo>
                <a:cubicBezTo>
                  <a:pt x="4815069" y="873457"/>
                  <a:pt x="4815069" y="873457"/>
                  <a:pt x="4815069" y="873457"/>
                </a:cubicBezTo>
                <a:cubicBezTo>
                  <a:pt x="4815069" y="837063"/>
                  <a:pt x="4848507" y="837063"/>
                  <a:pt x="4881945" y="837063"/>
                </a:cubicBezTo>
                <a:cubicBezTo>
                  <a:pt x="4881945" y="837063"/>
                  <a:pt x="4881945" y="837063"/>
                  <a:pt x="4915383" y="837063"/>
                </a:cubicBezTo>
                <a:cubicBezTo>
                  <a:pt x="4948821" y="837063"/>
                  <a:pt x="4948821" y="837063"/>
                  <a:pt x="4948821" y="873457"/>
                </a:cubicBezTo>
                <a:cubicBezTo>
                  <a:pt x="4982258" y="837063"/>
                  <a:pt x="4982258" y="837063"/>
                  <a:pt x="4982258" y="837063"/>
                </a:cubicBezTo>
                <a:cubicBezTo>
                  <a:pt x="5015697" y="837063"/>
                  <a:pt x="5049134" y="873457"/>
                  <a:pt x="5082573" y="873457"/>
                </a:cubicBezTo>
                <a:cubicBezTo>
                  <a:pt x="5182887" y="873457"/>
                  <a:pt x="5283200" y="873457"/>
                  <a:pt x="5383515" y="909851"/>
                </a:cubicBezTo>
                <a:cubicBezTo>
                  <a:pt x="5416952" y="873457"/>
                  <a:pt x="5483829" y="873457"/>
                  <a:pt x="5550705" y="909851"/>
                </a:cubicBezTo>
                <a:cubicBezTo>
                  <a:pt x="5684456" y="909851"/>
                  <a:pt x="5818208" y="909851"/>
                  <a:pt x="5951960" y="909851"/>
                </a:cubicBezTo>
                <a:cubicBezTo>
                  <a:pt x="5985398" y="909851"/>
                  <a:pt x="5985398" y="909851"/>
                  <a:pt x="5985398" y="909851"/>
                </a:cubicBezTo>
                <a:cubicBezTo>
                  <a:pt x="6085712" y="909851"/>
                  <a:pt x="6152588" y="909851"/>
                  <a:pt x="6252902" y="909851"/>
                </a:cubicBezTo>
                <a:cubicBezTo>
                  <a:pt x="6286339" y="909851"/>
                  <a:pt x="6353216" y="909851"/>
                  <a:pt x="6420092" y="946245"/>
                </a:cubicBezTo>
                <a:cubicBezTo>
                  <a:pt x="6587281" y="946245"/>
                  <a:pt x="6721034" y="982639"/>
                  <a:pt x="6888223" y="982639"/>
                </a:cubicBezTo>
                <a:cubicBezTo>
                  <a:pt x="6988537" y="946245"/>
                  <a:pt x="7088851" y="946245"/>
                  <a:pt x="7222603" y="982639"/>
                </a:cubicBezTo>
                <a:cubicBezTo>
                  <a:pt x="7289479" y="982639"/>
                  <a:pt x="7389793" y="982639"/>
                  <a:pt x="7456669" y="982639"/>
                </a:cubicBezTo>
                <a:cubicBezTo>
                  <a:pt x="7490107" y="982639"/>
                  <a:pt x="7490107" y="982639"/>
                  <a:pt x="7490107" y="982639"/>
                </a:cubicBezTo>
                <a:cubicBezTo>
                  <a:pt x="7523545" y="982639"/>
                  <a:pt x="7556983" y="982639"/>
                  <a:pt x="7590421" y="982639"/>
                </a:cubicBezTo>
                <a:cubicBezTo>
                  <a:pt x="7590421" y="982639"/>
                  <a:pt x="7623858" y="982639"/>
                  <a:pt x="7623858" y="982639"/>
                </a:cubicBezTo>
                <a:cubicBezTo>
                  <a:pt x="7657297" y="982639"/>
                  <a:pt x="7690734" y="982639"/>
                  <a:pt x="7724173" y="982639"/>
                </a:cubicBezTo>
                <a:cubicBezTo>
                  <a:pt x="7724173" y="982639"/>
                  <a:pt x="7757610" y="982639"/>
                  <a:pt x="7757610" y="982639"/>
                </a:cubicBezTo>
                <a:cubicBezTo>
                  <a:pt x="7757610" y="982639"/>
                  <a:pt x="7791049" y="982639"/>
                  <a:pt x="7824486" y="982639"/>
                </a:cubicBezTo>
                <a:cubicBezTo>
                  <a:pt x="7824486" y="946245"/>
                  <a:pt x="7891362" y="946245"/>
                  <a:pt x="7924800" y="946245"/>
                </a:cubicBezTo>
                <a:cubicBezTo>
                  <a:pt x="7991676" y="946245"/>
                  <a:pt x="8058552" y="946245"/>
                  <a:pt x="8125428" y="909851"/>
                </a:cubicBezTo>
                <a:cubicBezTo>
                  <a:pt x="8158866" y="909851"/>
                  <a:pt x="8158866" y="909851"/>
                  <a:pt x="8192304" y="909851"/>
                </a:cubicBezTo>
                <a:cubicBezTo>
                  <a:pt x="8225742" y="909851"/>
                  <a:pt x="8292617" y="873457"/>
                  <a:pt x="8359493" y="873457"/>
                </a:cubicBezTo>
                <a:cubicBezTo>
                  <a:pt x="8359493" y="873457"/>
                  <a:pt x="8392932" y="873457"/>
                  <a:pt x="8426370" y="873457"/>
                </a:cubicBezTo>
                <a:cubicBezTo>
                  <a:pt x="8459808" y="873457"/>
                  <a:pt x="8459808" y="873457"/>
                  <a:pt x="8459808" y="873457"/>
                </a:cubicBezTo>
                <a:cubicBezTo>
                  <a:pt x="8459808" y="837063"/>
                  <a:pt x="8493246" y="837063"/>
                  <a:pt x="8493246" y="837063"/>
                </a:cubicBezTo>
                <a:cubicBezTo>
                  <a:pt x="8493246" y="837063"/>
                  <a:pt x="8526684" y="837063"/>
                  <a:pt x="8526684" y="837063"/>
                </a:cubicBezTo>
                <a:cubicBezTo>
                  <a:pt x="8560122" y="837063"/>
                  <a:pt x="8560122" y="837063"/>
                  <a:pt x="8593559" y="837063"/>
                </a:cubicBezTo>
                <a:cubicBezTo>
                  <a:pt x="8593559" y="837063"/>
                  <a:pt x="8593559" y="837063"/>
                  <a:pt x="8626997" y="837063"/>
                </a:cubicBezTo>
                <a:cubicBezTo>
                  <a:pt x="8660435" y="837063"/>
                  <a:pt x="8660435" y="800669"/>
                  <a:pt x="8626997" y="800669"/>
                </a:cubicBezTo>
                <a:cubicBezTo>
                  <a:pt x="8626997" y="800669"/>
                  <a:pt x="8626997" y="800669"/>
                  <a:pt x="8631177" y="800669"/>
                </a:cubicBezTo>
                <a:lnTo>
                  <a:pt x="8643716" y="800669"/>
                </a:lnTo>
                <a:lnTo>
                  <a:pt x="8660435" y="800669"/>
                </a:lnTo>
                <a:cubicBezTo>
                  <a:pt x="8660435" y="800669"/>
                  <a:pt x="8693873" y="800669"/>
                  <a:pt x="8727311" y="800669"/>
                </a:cubicBezTo>
                <a:cubicBezTo>
                  <a:pt x="8760749" y="764275"/>
                  <a:pt x="8794187" y="764275"/>
                  <a:pt x="8861063" y="764275"/>
                </a:cubicBezTo>
                <a:cubicBezTo>
                  <a:pt x="8861063" y="764275"/>
                  <a:pt x="8861063" y="764275"/>
                  <a:pt x="8894501" y="764275"/>
                </a:cubicBezTo>
                <a:cubicBezTo>
                  <a:pt x="8894501" y="764275"/>
                  <a:pt x="8894501" y="764275"/>
                  <a:pt x="8927939" y="764275"/>
                </a:cubicBezTo>
                <a:cubicBezTo>
                  <a:pt x="8961377" y="764275"/>
                  <a:pt x="8961377" y="764275"/>
                  <a:pt x="8961377" y="764275"/>
                </a:cubicBezTo>
                <a:cubicBezTo>
                  <a:pt x="8994815" y="764275"/>
                  <a:pt x="8994815" y="764275"/>
                  <a:pt x="9028253" y="764275"/>
                </a:cubicBezTo>
                <a:cubicBezTo>
                  <a:pt x="9061691" y="764275"/>
                  <a:pt x="9128567" y="727881"/>
                  <a:pt x="9162005" y="764275"/>
                </a:cubicBezTo>
                <a:cubicBezTo>
                  <a:pt x="9162005" y="800669"/>
                  <a:pt x="9095129" y="800669"/>
                  <a:pt x="9061691" y="800669"/>
                </a:cubicBezTo>
                <a:cubicBezTo>
                  <a:pt x="9028253" y="800669"/>
                  <a:pt x="8994815" y="837063"/>
                  <a:pt x="8927939" y="837063"/>
                </a:cubicBezTo>
                <a:cubicBezTo>
                  <a:pt x="8927939" y="837063"/>
                  <a:pt x="8927939" y="837063"/>
                  <a:pt x="8894501" y="837063"/>
                </a:cubicBezTo>
                <a:cubicBezTo>
                  <a:pt x="8894501" y="837063"/>
                  <a:pt x="8861063" y="837063"/>
                  <a:pt x="8861063" y="837063"/>
                </a:cubicBezTo>
                <a:cubicBezTo>
                  <a:pt x="8861063" y="837063"/>
                  <a:pt x="8827625" y="837063"/>
                  <a:pt x="8827625" y="837063"/>
                </a:cubicBezTo>
                <a:cubicBezTo>
                  <a:pt x="8827625" y="837063"/>
                  <a:pt x="8827625" y="837063"/>
                  <a:pt x="8794187" y="837063"/>
                </a:cubicBezTo>
                <a:cubicBezTo>
                  <a:pt x="8794187" y="837063"/>
                  <a:pt x="8794187" y="873457"/>
                  <a:pt x="8794187" y="873457"/>
                </a:cubicBezTo>
                <a:cubicBezTo>
                  <a:pt x="8760749" y="873457"/>
                  <a:pt x="8760749" y="873457"/>
                  <a:pt x="8693873" y="909851"/>
                </a:cubicBezTo>
                <a:cubicBezTo>
                  <a:pt x="8794187" y="909851"/>
                  <a:pt x="8827625" y="946245"/>
                  <a:pt x="8894501" y="946245"/>
                </a:cubicBezTo>
                <a:cubicBezTo>
                  <a:pt x="8927939" y="946245"/>
                  <a:pt x="8927939" y="946245"/>
                  <a:pt x="8927939" y="946245"/>
                </a:cubicBezTo>
                <a:cubicBezTo>
                  <a:pt x="8927939" y="946245"/>
                  <a:pt x="8961377" y="946245"/>
                  <a:pt x="8961377" y="946245"/>
                </a:cubicBezTo>
                <a:cubicBezTo>
                  <a:pt x="8961377" y="946245"/>
                  <a:pt x="8961377" y="946245"/>
                  <a:pt x="8994815" y="946245"/>
                </a:cubicBezTo>
                <a:cubicBezTo>
                  <a:pt x="8994815" y="946245"/>
                  <a:pt x="9028253" y="909851"/>
                  <a:pt x="9061691" y="946245"/>
                </a:cubicBezTo>
                <a:cubicBezTo>
                  <a:pt x="9061691" y="946245"/>
                  <a:pt x="9061691" y="946245"/>
                  <a:pt x="9095129" y="946245"/>
                </a:cubicBezTo>
                <a:cubicBezTo>
                  <a:pt x="9095129" y="909851"/>
                  <a:pt x="9128567" y="946245"/>
                  <a:pt x="9128567" y="946245"/>
                </a:cubicBezTo>
                <a:cubicBezTo>
                  <a:pt x="9128567" y="909851"/>
                  <a:pt x="9162005" y="909851"/>
                  <a:pt x="9162005" y="909851"/>
                </a:cubicBezTo>
                <a:cubicBezTo>
                  <a:pt x="9262319" y="909851"/>
                  <a:pt x="9362633" y="909851"/>
                  <a:pt x="9429509" y="873457"/>
                </a:cubicBezTo>
                <a:lnTo>
                  <a:pt x="9416970" y="873457"/>
                </a:lnTo>
                <a:cubicBezTo>
                  <a:pt x="9404430" y="873457"/>
                  <a:pt x="9396071" y="873457"/>
                  <a:pt x="9396071" y="873457"/>
                </a:cubicBezTo>
                <a:cubicBezTo>
                  <a:pt x="9362633" y="873457"/>
                  <a:pt x="9329195" y="873457"/>
                  <a:pt x="9329195" y="837063"/>
                </a:cubicBezTo>
                <a:cubicBezTo>
                  <a:pt x="9295757" y="837063"/>
                  <a:pt x="9295757" y="800669"/>
                  <a:pt x="9329195" y="800669"/>
                </a:cubicBezTo>
                <a:cubicBezTo>
                  <a:pt x="9362633" y="800669"/>
                  <a:pt x="9362633" y="800669"/>
                  <a:pt x="9396071" y="800669"/>
                </a:cubicBezTo>
                <a:cubicBezTo>
                  <a:pt x="9396071" y="764275"/>
                  <a:pt x="9396071" y="764275"/>
                  <a:pt x="9396071" y="764275"/>
                </a:cubicBezTo>
                <a:cubicBezTo>
                  <a:pt x="9429509" y="764275"/>
                  <a:pt x="9429509" y="764275"/>
                  <a:pt x="9429509" y="764275"/>
                </a:cubicBezTo>
                <a:cubicBezTo>
                  <a:pt x="9429509" y="764275"/>
                  <a:pt x="9462947" y="764275"/>
                  <a:pt x="9462947" y="764275"/>
                </a:cubicBezTo>
                <a:cubicBezTo>
                  <a:pt x="9462947" y="764275"/>
                  <a:pt x="9462947" y="764275"/>
                  <a:pt x="9496385" y="764275"/>
                </a:cubicBezTo>
                <a:cubicBezTo>
                  <a:pt x="9496385" y="727881"/>
                  <a:pt x="9529823" y="764275"/>
                  <a:pt x="9563261" y="764275"/>
                </a:cubicBezTo>
                <a:cubicBezTo>
                  <a:pt x="9596699" y="691487"/>
                  <a:pt x="9663575" y="691487"/>
                  <a:pt x="9763889" y="727881"/>
                </a:cubicBezTo>
                <a:cubicBezTo>
                  <a:pt x="9763889" y="691487"/>
                  <a:pt x="9830765" y="691487"/>
                  <a:pt x="9897641" y="691487"/>
                </a:cubicBezTo>
                <a:cubicBezTo>
                  <a:pt x="9964516" y="691487"/>
                  <a:pt x="10031392" y="691487"/>
                  <a:pt x="10064830" y="691487"/>
                </a:cubicBezTo>
                <a:cubicBezTo>
                  <a:pt x="10098268" y="691487"/>
                  <a:pt x="10098268" y="691487"/>
                  <a:pt x="10131706" y="691487"/>
                </a:cubicBezTo>
                <a:cubicBezTo>
                  <a:pt x="10165144" y="691487"/>
                  <a:pt x="10198582" y="691487"/>
                  <a:pt x="10265458" y="691487"/>
                </a:cubicBezTo>
                <a:cubicBezTo>
                  <a:pt x="10265458" y="691487"/>
                  <a:pt x="10265458" y="691487"/>
                  <a:pt x="10265458" y="655093"/>
                </a:cubicBezTo>
                <a:cubicBezTo>
                  <a:pt x="10332334" y="691487"/>
                  <a:pt x="10365772" y="655093"/>
                  <a:pt x="10432648" y="655093"/>
                </a:cubicBezTo>
                <a:cubicBezTo>
                  <a:pt x="10432648" y="655093"/>
                  <a:pt x="10432648" y="655093"/>
                  <a:pt x="10466086" y="655093"/>
                </a:cubicBezTo>
                <a:cubicBezTo>
                  <a:pt x="10466086" y="618699"/>
                  <a:pt x="10532962" y="618699"/>
                  <a:pt x="10566400" y="618699"/>
                </a:cubicBezTo>
                <a:cubicBezTo>
                  <a:pt x="10599838" y="618699"/>
                  <a:pt x="10599838" y="618699"/>
                  <a:pt x="10599838" y="618699"/>
                </a:cubicBezTo>
                <a:cubicBezTo>
                  <a:pt x="10633276" y="618699"/>
                  <a:pt x="10666714" y="618699"/>
                  <a:pt x="10733590" y="618699"/>
                </a:cubicBezTo>
                <a:cubicBezTo>
                  <a:pt x="10833904" y="618699"/>
                  <a:pt x="10934218" y="618699"/>
                  <a:pt x="11001094" y="582305"/>
                </a:cubicBezTo>
                <a:cubicBezTo>
                  <a:pt x="11034532" y="545911"/>
                  <a:pt x="11067970" y="509517"/>
                  <a:pt x="11134846" y="509517"/>
                </a:cubicBezTo>
                <a:cubicBezTo>
                  <a:pt x="11134846" y="473123"/>
                  <a:pt x="11168284" y="473123"/>
                  <a:pt x="11201722" y="436729"/>
                </a:cubicBezTo>
                <a:cubicBezTo>
                  <a:pt x="11201722" y="436729"/>
                  <a:pt x="11201722" y="436729"/>
                  <a:pt x="11235159" y="436729"/>
                </a:cubicBezTo>
                <a:cubicBezTo>
                  <a:pt x="11235159" y="436729"/>
                  <a:pt x="11235159" y="436729"/>
                  <a:pt x="11268597" y="436729"/>
                </a:cubicBezTo>
                <a:cubicBezTo>
                  <a:pt x="11268597" y="400335"/>
                  <a:pt x="11268597" y="400335"/>
                  <a:pt x="11302035" y="400335"/>
                </a:cubicBezTo>
                <a:cubicBezTo>
                  <a:pt x="11302035" y="363941"/>
                  <a:pt x="11335473" y="363941"/>
                  <a:pt x="11335473" y="363941"/>
                </a:cubicBezTo>
                <a:cubicBezTo>
                  <a:pt x="11368911" y="327547"/>
                  <a:pt x="11402349" y="291152"/>
                  <a:pt x="11469225" y="291152"/>
                </a:cubicBezTo>
                <a:cubicBezTo>
                  <a:pt x="11502663" y="218364"/>
                  <a:pt x="11569539" y="181970"/>
                  <a:pt x="11602977" y="145576"/>
                </a:cubicBezTo>
                <a:cubicBezTo>
                  <a:pt x="11602977" y="109182"/>
                  <a:pt x="11636415" y="109182"/>
                  <a:pt x="11636415" y="109182"/>
                </a:cubicBezTo>
                <a:cubicBezTo>
                  <a:pt x="11636415" y="72788"/>
                  <a:pt x="11636415" y="72788"/>
                  <a:pt x="11669853" y="36394"/>
                </a:cubicBezTo>
                <a:cubicBezTo>
                  <a:pt x="11669853" y="36394"/>
                  <a:pt x="11669853" y="0"/>
                  <a:pt x="117367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0433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0163" y="3810000"/>
            <a:ext cx="17355601" cy="5562600"/>
          </a:xfrm>
          <a:custGeom>
            <a:avLst/>
            <a:gdLst>
              <a:gd name="connsiteX0" fmla="*/ 15273116 w 17355601"/>
              <a:gd name="connsiteY0" fmla="*/ 0 h 5562600"/>
              <a:gd name="connsiteX1" fmla="*/ 15304285 w 17355601"/>
              <a:gd name="connsiteY1" fmla="*/ 0 h 5562600"/>
              <a:gd name="connsiteX2" fmla="*/ 15865338 w 17355601"/>
              <a:gd name="connsiteY2" fmla="*/ 296672 h 5562600"/>
              <a:gd name="connsiteX3" fmla="*/ 16364052 w 17355601"/>
              <a:gd name="connsiteY3" fmla="*/ 370840 h 5562600"/>
              <a:gd name="connsiteX4" fmla="*/ 16613409 w 17355601"/>
              <a:gd name="connsiteY4" fmla="*/ 407924 h 5562600"/>
              <a:gd name="connsiteX5" fmla="*/ 16608539 w 17355601"/>
              <a:gd name="connsiteY5" fmla="*/ 413719 h 5562600"/>
              <a:gd name="connsiteX6" fmla="*/ 16603487 w 17355601"/>
              <a:gd name="connsiteY6" fmla="*/ 419730 h 5562600"/>
              <a:gd name="connsiteX7" fmla="*/ 16600260 w 17355601"/>
              <a:gd name="connsiteY7" fmla="*/ 423569 h 5562600"/>
              <a:gd name="connsiteX8" fmla="*/ 16582240 w 17355601"/>
              <a:gd name="connsiteY8" fmla="*/ 445008 h 5562600"/>
              <a:gd name="connsiteX9" fmla="*/ 16597825 w 17355601"/>
              <a:gd name="connsiteY9" fmla="*/ 426466 h 5562600"/>
              <a:gd name="connsiteX10" fmla="*/ 16603487 w 17355601"/>
              <a:gd name="connsiteY10" fmla="*/ 419730 h 5562600"/>
              <a:gd name="connsiteX11" fmla="*/ 16609513 w 17355601"/>
              <a:gd name="connsiteY11" fmla="*/ 412560 h 5562600"/>
              <a:gd name="connsiteX12" fmla="*/ 16613409 w 17355601"/>
              <a:gd name="connsiteY12" fmla="*/ 407924 h 5562600"/>
              <a:gd name="connsiteX13" fmla="*/ 17267972 w 17355601"/>
              <a:gd name="connsiteY13" fmla="*/ 667512 h 5562600"/>
              <a:gd name="connsiteX14" fmla="*/ 17299142 w 17355601"/>
              <a:gd name="connsiteY14" fmla="*/ 778764 h 5562600"/>
              <a:gd name="connsiteX15" fmla="*/ 17143294 w 17355601"/>
              <a:gd name="connsiteY15" fmla="*/ 927100 h 5562600"/>
              <a:gd name="connsiteX16" fmla="*/ 16925106 w 17355601"/>
              <a:gd name="connsiteY16" fmla="*/ 964184 h 5562600"/>
              <a:gd name="connsiteX17" fmla="*/ 16831596 w 17355601"/>
              <a:gd name="connsiteY17" fmla="*/ 927100 h 5562600"/>
              <a:gd name="connsiteX18" fmla="*/ 16613409 w 17355601"/>
              <a:gd name="connsiteY18" fmla="*/ 890016 h 5562600"/>
              <a:gd name="connsiteX19" fmla="*/ 16083526 w 17355601"/>
              <a:gd name="connsiteY19" fmla="*/ 927100 h 5562600"/>
              <a:gd name="connsiteX20" fmla="*/ 16332883 w 17355601"/>
              <a:gd name="connsiteY20" fmla="*/ 1001268 h 5562600"/>
              <a:gd name="connsiteX21" fmla="*/ 16519901 w 17355601"/>
              <a:gd name="connsiteY21" fmla="*/ 1075436 h 5562600"/>
              <a:gd name="connsiteX22" fmla="*/ 16332883 w 17355601"/>
              <a:gd name="connsiteY22" fmla="*/ 1260856 h 5562600"/>
              <a:gd name="connsiteX23" fmla="*/ 16114695 w 17355601"/>
              <a:gd name="connsiteY23" fmla="*/ 1260856 h 5562600"/>
              <a:gd name="connsiteX24" fmla="*/ 15958847 w 17355601"/>
              <a:gd name="connsiteY24" fmla="*/ 1335024 h 5562600"/>
              <a:gd name="connsiteX25" fmla="*/ 15990017 w 17355601"/>
              <a:gd name="connsiteY25" fmla="*/ 1520444 h 5562600"/>
              <a:gd name="connsiteX26" fmla="*/ 16021187 w 17355601"/>
              <a:gd name="connsiteY26" fmla="*/ 1742948 h 5562600"/>
              <a:gd name="connsiteX27" fmla="*/ 16083526 w 17355601"/>
              <a:gd name="connsiteY27" fmla="*/ 2076704 h 5562600"/>
              <a:gd name="connsiteX28" fmla="*/ 16301713 w 17355601"/>
              <a:gd name="connsiteY28" fmla="*/ 2521712 h 5562600"/>
              <a:gd name="connsiteX29" fmla="*/ 16582240 w 17355601"/>
              <a:gd name="connsiteY29" fmla="*/ 2744216 h 5562600"/>
              <a:gd name="connsiteX30" fmla="*/ 16613409 w 17355601"/>
              <a:gd name="connsiteY30" fmla="*/ 2892552 h 5562600"/>
              <a:gd name="connsiteX31" fmla="*/ 16613409 w 17355601"/>
              <a:gd name="connsiteY31" fmla="*/ 3115056 h 5562600"/>
              <a:gd name="connsiteX32" fmla="*/ 16519901 w 17355601"/>
              <a:gd name="connsiteY32" fmla="*/ 3263392 h 5562600"/>
              <a:gd name="connsiteX33" fmla="*/ 16395222 w 17355601"/>
              <a:gd name="connsiteY33" fmla="*/ 3411728 h 5562600"/>
              <a:gd name="connsiteX34" fmla="*/ 16021187 w 17355601"/>
              <a:gd name="connsiteY34" fmla="*/ 4005072 h 5562600"/>
              <a:gd name="connsiteX35" fmla="*/ 15491303 w 17355601"/>
              <a:gd name="connsiteY35" fmla="*/ 4264660 h 5562600"/>
              <a:gd name="connsiteX36" fmla="*/ 15335455 w 17355601"/>
              <a:gd name="connsiteY36" fmla="*/ 4301744 h 5562600"/>
              <a:gd name="connsiteX37" fmla="*/ 14587384 w 17355601"/>
              <a:gd name="connsiteY37" fmla="*/ 4524248 h 5562600"/>
              <a:gd name="connsiteX38" fmla="*/ 14493875 w 17355601"/>
              <a:gd name="connsiteY38" fmla="*/ 4561332 h 5562600"/>
              <a:gd name="connsiteX39" fmla="*/ 14462705 w 17355601"/>
              <a:gd name="connsiteY39" fmla="*/ 4524248 h 5562600"/>
              <a:gd name="connsiteX40" fmla="*/ 14462705 w 17355601"/>
              <a:gd name="connsiteY40" fmla="*/ 4561332 h 5562600"/>
              <a:gd name="connsiteX41" fmla="*/ 14400366 w 17355601"/>
              <a:gd name="connsiteY41" fmla="*/ 4561332 h 5562600"/>
              <a:gd name="connsiteX42" fmla="*/ 14338027 w 17355601"/>
              <a:gd name="connsiteY42" fmla="*/ 4598416 h 5562600"/>
              <a:gd name="connsiteX43" fmla="*/ 14244518 w 17355601"/>
              <a:gd name="connsiteY43" fmla="*/ 4635500 h 5562600"/>
              <a:gd name="connsiteX44" fmla="*/ 14213348 w 17355601"/>
              <a:gd name="connsiteY44" fmla="*/ 4598416 h 5562600"/>
              <a:gd name="connsiteX45" fmla="*/ 14213348 w 17355601"/>
              <a:gd name="connsiteY45" fmla="*/ 4635500 h 5562600"/>
              <a:gd name="connsiteX46" fmla="*/ 14244518 w 17355601"/>
              <a:gd name="connsiteY46" fmla="*/ 4635500 h 5562600"/>
              <a:gd name="connsiteX47" fmla="*/ 14151009 w 17355601"/>
              <a:gd name="connsiteY47" fmla="*/ 4672584 h 5562600"/>
              <a:gd name="connsiteX48" fmla="*/ 13995161 w 17355601"/>
              <a:gd name="connsiteY48" fmla="*/ 4709668 h 5562600"/>
              <a:gd name="connsiteX49" fmla="*/ 13060072 w 17355601"/>
              <a:gd name="connsiteY49" fmla="*/ 4932172 h 5562600"/>
              <a:gd name="connsiteX50" fmla="*/ 12873055 w 17355601"/>
              <a:gd name="connsiteY50" fmla="*/ 4932172 h 5562600"/>
              <a:gd name="connsiteX51" fmla="*/ 12623698 w 17355601"/>
              <a:gd name="connsiteY51" fmla="*/ 5006340 h 5562600"/>
              <a:gd name="connsiteX52" fmla="*/ 12031475 w 17355601"/>
              <a:gd name="connsiteY52" fmla="*/ 5006340 h 5562600"/>
              <a:gd name="connsiteX53" fmla="*/ 11969135 w 17355601"/>
              <a:gd name="connsiteY53" fmla="*/ 4932172 h 5562600"/>
              <a:gd name="connsiteX54" fmla="*/ 11782118 w 17355601"/>
              <a:gd name="connsiteY54" fmla="*/ 4932172 h 5562600"/>
              <a:gd name="connsiteX55" fmla="*/ 11626270 w 17355601"/>
              <a:gd name="connsiteY55" fmla="*/ 4969256 h 5562600"/>
              <a:gd name="connsiteX56" fmla="*/ 11532761 w 17355601"/>
              <a:gd name="connsiteY56" fmla="*/ 5006340 h 5562600"/>
              <a:gd name="connsiteX57" fmla="*/ 11470422 w 17355601"/>
              <a:gd name="connsiteY57" fmla="*/ 5006340 h 5562600"/>
              <a:gd name="connsiteX58" fmla="*/ 11065216 w 17355601"/>
              <a:gd name="connsiteY58" fmla="*/ 5080508 h 5562600"/>
              <a:gd name="connsiteX59" fmla="*/ 10223637 w 17355601"/>
              <a:gd name="connsiteY59" fmla="*/ 5154676 h 5562600"/>
              <a:gd name="connsiteX60" fmla="*/ 10005449 w 17355601"/>
              <a:gd name="connsiteY60" fmla="*/ 5154676 h 5562600"/>
              <a:gd name="connsiteX61" fmla="*/ 8945682 w 17355601"/>
              <a:gd name="connsiteY61" fmla="*/ 5191760 h 5562600"/>
              <a:gd name="connsiteX62" fmla="*/ 7574219 w 17355601"/>
              <a:gd name="connsiteY62" fmla="*/ 5191760 h 5562600"/>
              <a:gd name="connsiteX63" fmla="*/ 7387202 w 17355601"/>
              <a:gd name="connsiteY63" fmla="*/ 5191760 h 5562600"/>
              <a:gd name="connsiteX64" fmla="*/ 6452113 w 17355601"/>
              <a:gd name="connsiteY64" fmla="*/ 5154676 h 5562600"/>
              <a:gd name="connsiteX65" fmla="*/ 4332578 w 17355601"/>
              <a:gd name="connsiteY65" fmla="*/ 5265928 h 5562600"/>
              <a:gd name="connsiteX66" fmla="*/ 3802694 w 17355601"/>
              <a:gd name="connsiteY66" fmla="*/ 5265928 h 5562600"/>
              <a:gd name="connsiteX67" fmla="*/ 3428659 w 17355601"/>
              <a:gd name="connsiteY67" fmla="*/ 5377180 h 5562600"/>
              <a:gd name="connsiteX68" fmla="*/ 3241641 w 17355601"/>
              <a:gd name="connsiteY68" fmla="*/ 5414264 h 5562600"/>
              <a:gd name="connsiteX69" fmla="*/ 3241641 w 17355601"/>
              <a:gd name="connsiteY69" fmla="*/ 5377180 h 5562600"/>
              <a:gd name="connsiteX70" fmla="*/ 3148132 w 17355601"/>
              <a:gd name="connsiteY70" fmla="*/ 5340096 h 5562600"/>
              <a:gd name="connsiteX71" fmla="*/ 2742927 w 17355601"/>
              <a:gd name="connsiteY71" fmla="*/ 5303012 h 5562600"/>
              <a:gd name="connsiteX72" fmla="*/ 2680588 w 17355601"/>
              <a:gd name="connsiteY72" fmla="*/ 5340096 h 5562600"/>
              <a:gd name="connsiteX73" fmla="*/ 2711758 w 17355601"/>
              <a:gd name="connsiteY73" fmla="*/ 5340096 h 5562600"/>
              <a:gd name="connsiteX74" fmla="*/ 2929945 w 17355601"/>
              <a:gd name="connsiteY74" fmla="*/ 5414264 h 5562600"/>
              <a:gd name="connsiteX75" fmla="*/ 2836436 w 17355601"/>
              <a:gd name="connsiteY75" fmla="*/ 5414264 h 5562600"/>
              <a:gd name="connsiteX76" fmla="*/ 2587079 w 17355601"/>
              <a:gd name="connsiteY76" fmla="*/ 5340096 h 5562600"/>
              <a:gd name="connsiteX77" fmla="*/ 2493570 w 17355601"/>
              <a:gd name="connsiteY77" fmla="*/ 5303012 h 5562600"/>
              <a:gd name="connsiteX78" fmla="*/ 2337722 w 17355601"/>
              <a:gd name="connsiteY78" fmla="*/ 5303012 h 5562600"/>
              <a:gd name="connsiteX79" fmla="*/ 2181874 w 17355601"/>
              <a:gd name="connsiteY79" fmla="*/ 5303012 h 5562600"/>
              <a:gd name="connsiteX80" fmla="*/ 1932517 w 17355601"/>
              <a:gd name="connsiteY80" fmla="*/ 5340096 h 5562600"/>
              <a:gd name="connsiteX81" fmla="*/ 1963687 w 17355601"/>
              <a:gd name="connsiteY81" fmla="*/ 5451348 h 5562600"/>
              <a:gd name="connsiteX82" fmla="*/ 1959791 w 17355601"/>
              <a:gd name="connsiteY82" fmla="*/ 5451348 h 5562600"/>
              <a:gd name="connsiteX83" fmla="*/ 1932517 w 17355601"/>
              <a:gd name="connsiteY83" fmla="*/ 5451348 h 5562600"/>
              <a:gd name="connsiteX84" fmla="*/ 1963687 w 17355601"/>
              <a:gd name="connsiteY84" fmla="*/ 5488432 h 5562600"/>
              <a:gd name="connsiteX85" fmla="*/ 1932517 w 17355601"/>
              <a:gd name="connsiteY85" fmla="*/ 5525516 h 5562600"/>
              <a:gd name="connsiteX86" fmla="*/ 1870178 w 17355601"/>
              <a:gd name="connsiteY86" fmla="*/ 5525516 h 5562600"/>
              <a:gd name="connsiteX87" fmla="*/ 1620821 w 17355601"/>
              <a:gd name="connsiteY87" fmla="*/ 5525516 h 5562600"/>
              <a:gd name="connsiteX88" fmla="*/ 1464973 w 17355601"/>
              <a:gd name="connsiteY88" fmla="*/ 5562600 h 5562600"/>
              <a:gd name="connsiteX89" fmla="*/ 1371464 w 17355601"/>
              <a:gd name="connsiteY89" fmla="*/ 5562600 h 5562600"/>
              <a:gd name="connsiteX90" fmla="*/ 1122107 w 17355601"/>
              <a:gd name="connsiteY90" fmla="*/ 5562600 h 5562600"/>
              <a:gd name="connsiteX91" fmla="*/ 872750 w 17355601"/>
              <a:gd name="connsiteY91" fmla="*/ 5525516 h 5562600"/>
              <a:gd name="connsiteX92" fmla="*/ 810411 w 17355601"/>
              <a:gd name="connsiteY92" fmla="*/ 5525516 h 5562600"/>
              <a:gd name="connsiteX93" fmla="*/ 716902 w 17355601"/>
              <a:gd name="connsiteY93" fmla="*/ 5525516 h 5562600"/>
              <a:gd name="connsiteX94" fmla="*/ 685732 w 17355601"/>
              <a:gd name="connsiteY94" fmla="*/ 5525516 h 5562600"/>
              <a:gd name="connsiteX95" fmla="*/ 0 w 17355601"/>
              <a:gd name="connsiteY95" fmla="*/ 5562600 h 5562600"/>
              <a:gd name="connsiteX96" fmla="*/ 0 w 17355601"/>
              <a:gd name="connsiteY96" fmla="*/ 5525516 h 5562600"/>
              <a:gd name="connsiteX97" fmla="*/ 0 w 17355601"/>
              <a:gd name="connsiteY97" fmla="*/ 5377180 h 5562600"/>
              <a:gd name="connsiteX98" fmla="*/ 0 w 17355601"/>
              <a:gd name="connsiteY98" fmla="*/ 4932172 h 5562600"/>
              <a:gd name="connsiteX99" fmla="*/ 0 w 17355601"/>
              <a:gd name="connsiteY99" fmla="*/ 4672584 h 5562600"/>
              <a:gd name="connsiteX100" fmla="*/ 0 w 17355601"/>
              <a:gd name="connsiteY100" fmla="*/ 4487164 h 5562600"/>
              <a:gd name="connsiteX101" fmla="*/ 0 w 17355601"/>
              <a:gd name="connsiteY101" fmla="*/ 4190492 h 5562600"/>
              <a:gd name="connsiteX102" fmla="*/ 0 w 17355601"/>
              <a:gd name="connsiteY102" fmla="*/ 3930904 h 5562600"/>
              <a:gd name="connsiteX103" fmla="*/ 0 w 17355601"/>
              <a:gd name="connsiteY103" fmla="*/ 3782568 h 5562600"/>
              <a:gd name="connsiteX104" fmla="*/ 0 w 17355601"/>
              <a:gd name="connsiteY104" fmla="*/ 3708400 h 5562600"/>
              <a:gd name="connsiteX105" fmla="*/ 0 w 17355601"/>
              <a:gd name="connsiteY105" fmla="*/ 3560064 h 5562600"/>
              <a:gd name="connsiteX106" fmla="*/ 0 w 17355601"/>
              <a:gd name="connsiteY106" fmla="*/ 3337560 h 5562600"/>
              <a:gd name="connsiteX107" fmla="*/ 0 w 17355601"/>
              <a:gd name="connsiteY107" fmla="*/ 3263392 h 5562600"/>
              <a:gd name="connsiteX108" fmla="*/ 0 w 17355601"/>
              <a:gd name="connsiteY108" fmla="*/ 3003804 h 5562600"/>
              <a:gd name="connsiteX109" fmla="*/ 0 w 17355601"/>
              <a:gd name="connsiteY109" fmla="*/ 2966720 h 5562600"/>
              <a:gd name="connsiteX110" fmla="*/ 0 w 17355601"/>
              <a:gd name="connsiteY110" fmla="*/ 2892552 h 5562600"/>
              <a:gd name="connsiteX111" fmla="*/ 0 w 17355601"/>
              <a:gd name="connsiteY111" fmla="*/ 2632964 h 5562600"/>
              <a:gd name="connsiteX112" fmla="*/ 0 w 17355601"/>
              <a:gd name="connsiteY112" fmla="*/ 2558796 h 5562600"/>
              <a:gd name="connsiteX113" fmla="*/ 0 w 17355601"/>
              <a:gd name="connsiteY113" fmla="*/ 2484628 h 5562600"/>
              <a:gd name="connsiteX114" fmla="*/ 0 w 17355601"/>
              <a:gd name="connsiteY114" fmla="*/ 2410460 h 5562600"/>
              <a:gd name="connsiteX115" fmla="*/ 0 w 17355601"/>
              <a:gd name="connsiteY115" fmla="*/ 2373376 h 5562600"/>
              <a:gd name="connsiteX116" fmla="*/ 0 w 17355601"/>
              <a:gd name="connsiteY116" fmla="*/ 2336292 h 5562600"/>
              <a:gd name="connsiteX117" fmla="*/ 0 w 17355601"/>
              <a:gd name="connsiteY117" fmla="*/ 2187956 h 5562600"/>
              <a:gd name="connsiteX118" fmla="*/ 0 w 17355601"/>
              <a:gd name="connsiteY118" fmla="*/ 1854200 h 5562600"/>
              <a:gd name="connsiteX119" fmla="*/ 0 w 17355601"/>
              <a:gd name="connsiteY119" fmla="*/ 1817116 h 5562600"/>
              <a:gd name="connsiteX120" fmla="*/ 0 w 17355601"/>
              <a:gd name="connsiteY120" fmla="*/ 1742948 h 5562600"/>
              <a:gd name="connsiteX121" fmla="*/ 0 w 17355601"/>
              <a:gd name="connsiteY121" fmla="*/ 1668780 h 5562600"/>
              <a:gd name="connsiteX122" fmla="*/ 0 w 17355601"/>
              <a:gd name="connsiteY122" fmla="*/ 1483360 h 5562600"/>
              <a:gd name="connsiteX123" fmla="*/ 0 w 17355601"/>
              <a:gd name="connsiteY123" fmla="*/ 1409192 h 5562600"/>
              <a:gd name="connsiteX124" fmla="*/ 0 w 17355601"/>
              <a:gd name="connsiteY124" fmla="*/ 1297940 h 5562600"/>
              <a:gd name="connsiteX125" fmla="*/ 0 w 17355601"/>
              <a:gd name="connsiteY125" fmla="*/ 1112520 h 5562600"/>
              <a:gd name="connsiteX126" fmla="*/ 0 w 17355601"/>
              <a:gd name="connsiteY126" fmla="*/ 1075436 h 5562600"/>
              <a:gd name="connsiteX127" fmla="*/ 0 w 17355601"/>
              <a:gd name="connsiteY127" fmla="*/ 927100 h 5562600"/>
              <a:gd name="connsiteX128" fmla="*/ 0 w 17355601"/>
              <a:gd name="connsiteY128" fmla="*/ 890016 h 5562600"/>
              <a:gd name="connsiteX129" fmla="*/ 810411 w 17355601"/>
              <a:gd name="connsiteY129" fmla="*/ 852932 h 5562600"/>
              <a:gd name="connsiteX130" fmla="*/ 3335150 w 17355601"/>
              <a:gd name="connsiteY130" fmla="*/ 778764 h 5562600"/>
              <a:gd name="connsiteX131" fmla="*/ 4613105 w 17355601"/>
              <a:gd name="connsiteY131" fmla="*/ 741680 h 5562600"/>
              <a:gd name="connsiteX132" fmla="*/ 4644274 w 17355601"/>
              <a:gd name="connsiteY132" fmla="*/ 778764 h 5562600"/>
              <a:gd name="connsiteX133" fmla="*/ 4644274 w 17355601"/>
              <a:gd name="connsiteY133" fmla="*/ 741680 h 5562600"/>
              <a:gd name="connsiteX134" fmla="*/ 4613105 w 17355601"/>
              <a:gd name="connsiteY134" fmla="*/ 741680 h 5562600"/>
              <a:gd name="connsiteX135" fmla="*/ 5205327 w 17355601"/>
              <a:gd name="connsiteY135" fmla="*/ 741680 h 5562600"/>
              <a:gd name="connsiteX136" fmla="*/ 6015738 w 17355601"/>
              <a:gd name="connsiteY136" fmla="*/ 667512 h 5562600"/>
              <a:gd name="connsiteX137" fmla="*/ 7137844 w 17355601"/>
              <a:gd name="connsiteY137" fmla="*/ 593344 h 5562600"/>
              <a:gd name="connsiteX138" fmla="*/ 7137844 w 17355601"/>
              <a:gd name="connsiteY138" fmla="*/ 630428 h 5562600"/>
              <a:gd name="connsiteX139" fmla="*/ 7169014 w 17355601"/>
              <a:gd name="connsiteY139" fmla="*/ 630428 h 5562600"/>
              <a:gd name="connsiteX140" fmla="*/ 7137844 w 17355601"/>
              <a:gd name="connsiteY140" fmla="*/ 593344 h 5562600"/>
              <a:gd name="connsiteX141" fmla="*/ 8446968 w 17355601"/>
              <a:gd name="connsiteY141" fmla="*/ 556260 h 5562600"/>
              <a:gd name="connsiteX142" fmla="*/ 9849601 w 17355601"/>
              <a:gd name="connsiteY142" fmla="*/ 482092 h 5562600"/>
              <a:gd name="connsiteX143" fmla="*/ 10815859 w 17355601"/>
              <a:gd name="connsiteY143" fmla="*/ 445008 h 5562600"/>
              <a:gd name="connsiteX144" fmla="*/ 11688609 w 17355601"/>
              <a:gd name="connsiteY144" fmla="*/ 407924 h 5562600"/>
              <a:gd name="connsiteX145" fmla="*/ 13122412 w 17355601"/>
              <a:gd name="connsiteY145" fmla="*/ 370840 h 5562600"/>
              <a:gd name="connsiteX146" fmla="*/ 13652295 w 17355601"/>
              <a:gd name="connsiteY146" fmla="*/ 296672 h 5562600"/>
              <a:gd name="connsiteX147" fmla="*/ 13839313 w 17355601"/>
              <a:gd name="connsiteY147" fmla="*/ 333756 h 5562600"/>
              <a:gd name="connsiteX148" fmla="*/ 13808143 w 17355601"/>
              <a:gd name="connsiteY148" fmla="*/ 333756 h 5562600"/>
              <a:gd name="connsiteX149" fmla="*/ 13901652 w 17355601"/>
              <a:gd name="connsiteY149" fmla="*/ 407924 h 5562600"/>
              <a:gd name="connsiteX150" fmla="*/ 14151009 w 17355601"/>
              <a:gd name="connsiteY150" fmla="*/ 370840 h 5562600"/>
              <a:gd name="connsiteX151" fmla="*/ 14743232 w 17355601"/>
              <a:gd name="connsiteY151" fmla="*/ 185420 h 5562600"/>
              <a:gd name="connsiteX152" fmla="*/ 14743232 w 17355601"/>
              <a:gd name="connsiteY152" fmla="*/ 148336 h 5562600"/>
              <a:gd name="connsiteX153" fmla="*/ 14743232 w 17355601"/>
              <a:gd name="connsiteY153" fmla="*/ 37084 h 5562600"/>
              <a:gd name="connsiteX154" fmla="*/ 14961419 w 17355601"/>
              <a:gd name="connsiteY154" fmla="*/ 37084 h 5562600"/>
              <a:gd name="connsiteX155" fmla="*/ 15148437 w 17355601"/>
              <a:gd name="connsiteY155" fmla="*/ 37084 h 5562600"/>
              <a:gd name="connsiteX156" fmla="*/ 15304285 w 17355601"/>
              <a:gd name="connsiteY156" fmla="*/ 74168 h 5562600"/>
              <a:gd name="connsiteX157" fmla="*/ 15273116 w 17355601"/>
              <a:gd name="connsiteY157" fmla="*/ 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7355601" h="5562600">
                <a:moveTo>
                  <a:pt x="15273116" y="0"/>
                </a:moveTo>
                <a:cubicBezTo>
                  <a:pt x="15273116" y="0"/>
                  <a:pt x="15273116" y="0"/>
                  <a:pt x="15304285" y="0"/>
                </a:cubicBezTo>
                <a:cubicBezTo>
                  <a:pt x="15647151" y="74168"/>
                  <a:pt x="15740660" y="185420"/>
                  <a:pt x="15865338" y="296672"/>
                </a:cubicBezTo>
                <a:cubicBezTo>
                  <a:pt x="16021187" y="296672"/>
                  <a:pt x="16177035" y="370840"/>
                  <a:pt x="16364052" y="370840"/>
                </a:cubicBezTo>
                <a:cubicBezTo>
                  <a:pt x="16457561" y="370840"/>
                  <a:pt x="16551070" y="407924"/>
                  <a:pt x="16613409" y="407924"/>
                </a:cubicBezTo>
                <a:cubicBezTo>
                  <a:pt x="16613409" y="407924"/>
                  <a:pt x="16611461" y="410242"/>
                  <a:pt x="16608539" y="413719"/>
                </a:cubicBezTo>
                <a:lnTo>
                  <a:pt x="16603487" y="419730"/>
                </a:lnTo>
                <a:lnTo>
                  <a:pt x="16600260" y="423569"/>
                </a:lnTo>
                <a:cubicBezTo>
                  <a:pt x="16595877" y="428784"/>
                  <a:pt x="16590032" y="435737"/>
                  <a:pt x="16582240" y="445008"/>
                </a:cubicBezTo>
                <a:cubicBezTo>
                  <a:pt x="16582240" y="445008"/>
                  <a:pt x="16590032" y="435737"/>
                  <a:pt x="16597825" y="426466"/>
                </a:cubicBezTo>
                <a:lnTo>
                  <a:pt x="16603487" y="419730"/>
                </a:lnTo>
                <a:lnTo>
                  <a:pt x="16609513" y="412560"/>
                </a:lnTo>
                <a:cubicBezTo>
                  <a:pt x="16613409" y="407924"/>
                  <a:pt x="16613409" y="407924"/>
                  <a:pt x="16613409" y="407924"/>
                </a:cubicBezTo>
                <a:cubicBezTo>
                  <a:pt x="17018614" y="482092"/>
                  <a:pt x="17299142" y="556260"/>
                  <a:pt x="17267972" y="667512"/>
                </a:cubicBezTo>
                <a:cubicBezTo>
                  <a:pt x="17361480" y="704596"/>
                  <a:pt x="17392650" y="741680"/>
                  <a:pt x="17299142" y="778764"/>
                </a:cubicBezTo>
                <a:cubicBezTo>
                  <a:pt x="17080954" y="815848"/>
                  <a:pt x="17080954" y="852932"/>
                  <a:pt x="17143294" y="927100"/>
                </a:cubicBezTo>
                <a:cubicBezTo>
                  <a:pt x="17205632" y="964184"/>
                  <a:pt x="17080954" y="1001268"/>
                  <a:pt x="16925106" y="964184"/>
                </a:cubicBezTo>
                <a:cubicBezTo>
                  <a:pt x="16893936" y="964184"/>
                  <a:pt x="16862766" y="964184"/>
                  <a:pt x="16831596" y="927100"/>
                </a:cubicBezTo>
                <a:cubicBezTo>
                  <a:pt x="16738088" y="927100"/>
                  <a:pt x="16644579" y="927100"/>
                  <a:pt x="16613409" y="890016"/>
                </a:cubicBezTo>
                <a:cubicBezTo>
                  <a:pt x="16426392" y="890016"/>
                  <a:pt x="16239374" y="890016"/>
                  <a:pt x="16083526" y="927100"/>
                </a:cubicBezTo>
                <a:cubicBezTo>
                  <a:pt x="16083526" y="964184"/>
                  <a:pt x="16239374" y="964184"/>
                  <a:pt x="16332883" y="1001268"/>
                </a:cubicBezTo>
                <a:cubicBezTo>
                  <a:pt x="16457561" y="1001268"/>
                  <a:pt x="16551070" y="1038352"/>
                  <a:pt x="16519901" y="1075436"/>
                </a:cubicBezTo>
                <a:cubicBezTo>
                  <a:pt x="16800428" y="1186688"/>
                  <a:pt x="16738088" y="1223772"/>
                  <a:pt x="16332883" y="1260856"/>
                </a:cubicBezTo>
                <a:cubicBezTo>
                  <a:pt x="16270544" y="1260856"/>
                  <a:pt x="16208204" y="1260856"/>
                  <a:pt x="16114695" y="1260856"/>
                </a:cubicBezTo>
                <a:cubicBezTo>
                  <a:pt x="16021187" y="1260856"/>
                  <a:pt x="15958847" y="1297940"/>
                  <a:pt x="15958847" y="1335024"/>
                </a:cubicBezTo>
                <a:cubicBezTo>
                  <a:pt x="15958847" y="1372108"/>
                  <a:pt x="15927678" y="1446276"/>
                  <a:pt x="15990017" y="1520444"/>
                </a:cubicBezTo>
                <a:cubicBezTo>
                  <a:pt x="16052356" y="1594612"/>
                  <a:pt x="16052356" y="1668780"/>
                  <a:pt x="16021187" y="1742948"/>
                </a:cubicBezTo>
                <a:cubicBezTo>
                  <a:pt x="15990017" y="1854200"/>
                  <a:pt x="16021187" y="1965452"/>
                  <a:pt x="16083526" y="2076704"/>
                </a:cubicBezTo>
                <a:cubicBezTo>
                  <a:pt x="16145865" y="2225040"/>
                  <a:pt x="16208204" y="2373376"/>
                  <a:pt x="16301713" y="2521712"/>
                </a:cubicBezTo>
                <a:cubicBezTo>
                  <a:pt x="16364052" y="2595880"/>
                  <a:pt x="16395222" y="2670048"/>
                  <a:pt x="16582240" y="2744216"/>
                </a:cubicBezTo>
                <a:cubicBezTo>
                  <a:pt x="16644579" y="2781300"/>
                  <a:pt x="16644579" y="2855468"/>
                  <a:pt x="16613409" y="2892552"/>
                </a:cubicBezTo>
                <a:cubicBezTo>
                  <a:pt x="16582240" y="2966720"/>
                  <a:pt x="16613409" y="3040888"/>
                  <a:pt x="16613409" y="3115056"/>
                </a:cubicBezTo>
                <a:cubicBezTo>
                  <a:pt x="16644579" y="3152140"/>
                  <a:pt x="16644579" y="3189224"/>
                  <a:pt x="16519901" y="3263392"/>
                </a:cubicBezTo>
                <a:cubicBezTo>
                  <a:pt x="16426392" y="3300476"/>
                  <a:pt x="16457561" y="3337560"/>
                  <a:pt x="16395222" y="3411728"/>
                </a:cubicBezTo>
                <a:cubicBezTo>
                  <a:pt x="16145865" y="3597148"/>
                  <a:pt x="15990017" y="3782568"/>
                  <a:pt x="16021187" y="4005072"/>
                </a:cubicBezTo>
                <a:cubicBezTo>
                  <a:pt x="16052356" y="4116324"/>
                  <a:pt x="15896508" y="4227576"/>
                  <a:pt x="15491303" y="4264660"/>
                </a:cubicBezTo>
                <a:cubicBezTo>
                  <a:pt x="15428964" y="4301744"/>
                  <a:pt x="15366624" y="4301744"/>
                  <a:pt x="15335455" y="4301744"/>
                </a:cubicBezTo>
                <a:cubicBezTo>
                  <a:pt x="15179607" y="4412996"/>
                  <a:pt x="14774402" y="4450080"/>
                  <a:pt x="14587384" y="4524248"/>
                </a:cubicBezTo>
                <a:cubicBezTo>
                  <a:pt x="14587384" y="4561332"/>
                  <a:pt x="14525045" y="4561332"/>
                  <a:pt x="14493875" y="4561332"/>
                </a:cubicBezTo>
                <a:cubicBezTo>
                  <a:pt x="14493875" y="4561332"/>
                  <a:pt x="14493875" y="4561332"/>
                  <a:pt x="14462705" y="4524248"/>
                </a:cubicBezTo>
                <a:cubicBezTo>
                  <a:pt x="14462705" y="4561332"/>
                  <a:pt x="14462705" y="4561332"/>
                  <a:pt x="14462705" y="4561332"/>
                </a:cubicBezTo>
                <a:lnTo>
                  <a:pt x="14400366" y="4561332"/>
                </a:lnTo>
                <a:cubicBezTo>
                  <a:pt x="14369197" y="4598416"/>
                  <a:pt x="14338027" y="4598416"/>
                  <a:pt x="14338027" y="4598416"/>
                </a:cubicBezTo>
                <a:cubicBezTo>
                  <a:pt x="14306857" y="4598416"/>
                  <a:pt x="14275688" y="4598416"/>
                  <a:pt x="14244518" y="4635500"/>
                </a:cubicBezTo>
                <a:cubicBezTo>
                  <a:pt x="14244518" y="4635500"/>
                  <a:pt x="14244518" y="4635500"/>
                  <a:pt x="14213348" y="4598416"/>
                </a:cubicBezTo>
                <a:cubicBezTo>
                  <a:pt x="14213348" y="4598416"/>
                  <a:pt x="14213348" y="4635500"/>
                  <a:pt x="14213348" y="4635500"/>
                </a:cubicBezTo>
                <a:cubicBezTo>
                  <a:pt x="14213348" y="4635500"/>
                  <a:pt x="14244518" y="4635500"/>
                  <a:pt x="14244518" y="4635500"/>
                </a:cubicBezTo>
                <a:cubicBezTo>
                  <a:pt x="14244518" y="4635500"/>
                  <a:pt x="14213348" y="4672584"/>
                  <a:pt x="14151009" y="4672584"/>
                </a:cubicBezTo>
                <a:cubicBezTo>
                  <a:pt x="14119840" y="4672584"/>
                  <a:pt x="14057500" y="4709668"/>
                  <a:pt x="13995161" y="4709668"/>
                </a:cubicBezTo>
                <a:cubicBezTo>
                  <a:pt x="13683465" y="4783836"/>
                  <a:pt x="13340599" y="4820920"/>
                  <a:pt x="13060072" y="4932172"/>
                </a:cubicBezTo>
                <a:cubicBezTo>
                  <a:pt x="13028903" y="4932172"/>
                  <a:pt x="12935394" y="4932172"/>
                  <a:pt x="12873055" y="4932172"/>
                </a:cubicBezTo>
                <a:cubicBezTo>
                  <a:pt x="12841885" y="5006340"/>
                  <a:pt x="12779546" y="5006340"/>
                  <a:pt x="12623698" y="5006340"/>
                </a:cubicBezTo>
                <a:cubicBezTo>
                  <a:pt x="12312001" y="5080508"/>
                  <a:pt x="12218492" y="5080508"/>
                  <a:pt x="12031475" y="5006340"/>
                </a:cubicBezTo>
                <a:cubicBezTo>
                  <a:pt x="12000305" y="4969256"/>
                  <a:pt x="12000305" y="4969256"/>
                  <a:pt x="11969135" y="4932172"/>
                </a:cubicBezTo>
                <a:cubicBezTo>
                  <a:pt x="11906796" y="4932172"/>
                  <a:pt x="11844457" y="4932172"/>
                  <a:pt x="11782118" y="4932172"/>
                </a:cubicBezTo>
                <a:cubicBezTo>
                  <a:pt x="11750948" y="4969256"/>
                  <a:pt x="11688609" y="4969256"/>
                  <a:pt x="11626270" y="4969256"/>
                </a:cubicBezTo>
                <a:cubicBezTo>
                  <a:pt x="11595100" y="4969256"/>
                  <a:pt x="11563930" y="4969256"/>
                  <a:pt x="11532761" y="5006340"/>
                </a:cubicBezTo>
                <a:cubicBezTo>
                  <a:pt x="11501591" y="5006340"/>
                  <a:pt x="11470422" y="5006340"/>
                  <a:pt x="11470422" y="5006340"/>
                </a:cubicBezTo>
                <a:cubicBezTo>
                  <a:pt x="11345743" y="5006340"/>
                  <a:pt x="11252234" y="5043424"/>
                  <a:pt x="11065216" y="5080508"/>
                </a:cubicBezTo>
                <a:cubicBezTo>
                  <a:pt x="10847029" y="5154676"/>
                  <a:pt x="10535333" y="5154676"/>
                  <a:pt x="10223637" y="5154676"/>
                </a:cubicBezTo>
                <a:cubicBezTo>
                  <a:pt x="10161297" y="5154676"/>
                  <a:pt x="10067788" y="5154676"/>
                  <a:pt x="10005449" y="5154676"/>
                </a:cubicBezTo>
                <a:cubicBezTo>
                  <a:pt x="9662583" y="5191760"/>
                  <a:pt x="9288548" y="5154676"/>
                  <a:pt x="8945682" y="5191760"/>
                </a:cubicBezTo>
                <a:cubicBezTo>
                  <a:pt x="8478138" y="5228844"/>
                  <a:pt x="8010594" y="5154676"/>
                  <a:pt x="7574219" y="5191760"/>
                </a:cubicBezTo>
                <a:cubicBezTo>
                  <a:pt x="7511880" y="5191760"/>
                  <a:pt x="7449540" y="5191760"/>
                  <a:pt x="7387202" y="5191760"/>
                </a:cubicBezTo>
                <a:cubicBezTo>
                  <a:pt x="7106675" y="5117592"/>
                  <a:pt x="6794979" y="5154676"/>
                  <a:pt x="6452113" y="5154676"/>
                </a:cubicBezTo>
                <a:cubicBezTo>
                  <a:pt x="5735212" y="5191760"/>
                  <a:pt x="5049479" y="5228844"/>
                  <a:pt x="4332578" y="5265928"/>
                </a:cubicBezTo>
                <a:cubicBezTo>
                  <a:pt x="4145560" y="5303012"/>
                  <a:pt x="3989712" y="5265928"/>
                  <a:pt x="3802694" y="5265928"/>
                </a:cubicBezTo>
                <a:cubicBezTo>
                  <a:pt x="3678016" y="5303012"/>
                  <a:pt x="3428659" y="5303012"/>
                  <a:pt x="3428659" y="5377180"/>
                </a:cubicBezTo>
                <a:cubicBezTo>
                  <a:pt x="3428659" y="5377180"/>
                  <a:pt x="3303980" y="5414264"/>
                  <a:pt x="3241641" y="5414264"/>
                </a:cubicBezTo>
                <a:cubicBezTo>
                  <a:pt x="3148132" y="5414264"/>
                  <a:pt x="3210472" y="5377180"/>
                  <a:pt x="3241641" y="5377180"/>
                </a:cubicBezTo>
                <a:cubicBezTo>
                  <a:pt x="3303980" y="5340096"/>
                  <a:pt x="3210472" y="5340096"/>
                  <a:pt x="3148132" y="5340096"/>
                </a:cubicBezTo>
                <a:cubicBezTo>
                  <a:pt x="3023454" y="5303012"/>
                  <a:pt x="2898775" y="5303012"/>
                  <a:pt x="2742927" y="5303012"/>
                </a:cubicBezTo>
                <a:cubicBezTo>
                  <a:pt x="2711758" y="5340096"/>
                  <a:pt x="2711758" y="5340096"/>
                  <a:pt x="2680588" y="5340096"/>
                </a:cubicBezTo>
                <a:cubicBezTo>
                  <a:pt x="2680588" y="5340096"/>
                  <a:pt x="2680588" y="5340096"/>
                  <a:pt x="2711758" y="5340096"/>
                </a:cubicBezTo>
                <a:cubicBezTo>
                  <a:pt x="2774097" y="5377180"/>
                  <a:pt x="2961115" y="5340096"/>
                  <a:pt x="2929945" y="5414264"/>
                </a:cubicBezTo>
                <a:cubicBezTo>
                  <a:pt x="2929945" y="5414264"/>
                  <a:pt x="2867606" y="5414264"/>
                  <a:pt x="2836436" y="5414264"/>
                </a:cubicBezTo>
                <a:cubicBezTo>
                  <a:pt x="2680588" y="5414264"/>
                  <a:pt x="2555910" y="5414264"/>
                  <a:pt x="2587079" y="5340096"/>
                </a:cubicBezTo>
                <a:cubicBezTo>
                  <a:pt x="2524740" y="5340096"/>
                  <a:pt x="2493570" y="5303012"/>
                  <a:pt x="2493570" y="5303012"/>
                </a:cubicBezTo>
                <a:cubicBezTo>
                  <a:pt x="2462401" y="5303012"/>
                  <a:pt x="2400061" y="5303012"/>
                  <a:pt x="2337722" y="5303012"/>
                </a:cubicBezTo>
                <a:cubicBezTo>
                  <a:pt x="2306553" y="5303012"/>
                  <a:pt x="2244213" y="5303012"/>
                  <a:pt x="2181874" y="5303012"/>
                </a:cubicBezTo>
                <a:cubicBezTo>
                  <a:pt x="2057195" y="5303012"/>
                  <a:pt x="2026026" y="5340096"/>
                  <a:pt x="1932517" y="5340096"/>
                </a:cubicBezTo>
                <a:cubicBezTo>
                  <a:pt x="1870178" y="5377180"/>
                  <a:pt x="1870178" y="5414264"/>
                  <a:pt x="1963687" y="5451348"/>
                </a:cubicBezTo>
                <a:lnTo>
                  <a:pt x="1959791" y="5451348"/>
                </a:lnTo>
                <a:cubicBezTo>
                  <a:pt x="1948102" y="5451348"/>
                  <a:pt x="1932517" y="5451348"/>
                  <a:pt x="1932517" y="5451348"/>
                </a:cubicBezTo>
                <a:cubicBezTo>
                  <a:pt x="1932517" y="5488432"/>
                  <a:pt x="1963687" y="5488432"/>
                  <a:pt x="1963687" y="5488432"/>
                </a:cubicBezTo>
                <a:cubicBezTo>
                  <a:pt x="1994856" y="5488432"/>
                  <a:pt x="1963687" y="5488432"/>
                  <a:pt x="1932517" y="5525516"/>
                </a:cubicBezTo>
                <a:cubicBezTo>
                  <a:pt x="1901347" y="5525516"/>
                  <a:pt x="1901347" y="5525516"/>
                  <a:pt x="1870178" y="5525516"/>
                </a:cubicBezTo>
                <a:cubicBezTo>
                  <a:pt x="1776669" y="5525516"/>
                  <a:pt x="1683160" y="5525516"/>
                  <a:pt x="1620821" y="5525516"/>
                </a:cubicBezTo>
                <a:cubicBezTo>
                  <a:pt x="1558481" y="5562600"/>
                  <a:pt x="1496142" y="5525516"/>
                  <a:pt x="1464973" y="5562600"/>
                </a:cubicBezTo>
                <a:cubicBezTo>
                  <a:pt x="1433803" y="5562600"/>
                  <a:pt x="1402633" y="5562600"/>
                  <a:pt x="1371464" y="5562600"/>
                </a:cubicBezTo>
                <a:cubicBezTo>
                  <a:pt x="1277955" y="5562600"/>
                  <a:pt x="1184446" y="5562600"/>
                  <a:pt x="1122107" y="5562600"/>
                </a:cubicBezTo>
                <a:cubicBezTo>
                  <a:pt x="1059767" y="5525516"/>
                  <a:pt x="1090937" y="5488432"/>
                  <a:pt x="872750" y="5525516"/>
                </a:cubicBezTo>
                <a:cubicBezTo>
                  <a:pt x="841580" y="5525516"/>
                  <a:pt x="810411" y="5525516"/>
                  <a:pt x="810411" y="5525516"/>
                </a:cubicBezTo>
                <a:cubicBezTo>
                  <a:pt x="779241" y="5525516"/>
                  <a:pt x="748071" y="5525516"/>
                  <a:pt x="716902" y="5525516"/>
                </a:cubicBezTo>
                <a:cubicBezTo>
                  <a:pt x="716902" y="5525516"/>
                  <a:pt x="685732" y="5525516"/>
                  <a:pt x="685732" y="5525516"/>
                </a:cubicBezTo>
                <a:cubicBezTo>
                  <a:pt x="467545" y="5562600"/>
                  <a:pt x="218188" y="5562600"/>
                  <a:pt x="0" y="5562600"/>
                </a:cubicBezTo>
                <a:cubicBezTo>
                  <a:pt x="0" y="5562600"/>
                  <a:pt x="0" y="5525516"/>
                  <a:pt x="0" y="5525516"/>
                </a:cubicBezTo>
                <a:cubicBezTo>
                  <a:pt x="0" y="5488432"/>
                  <a:pt x="0" y="5451348"/>
                  <a:pt x="0" y="5377180"/>
                </a:cubicBezTo>
                <a:cubicBezTo>
                  <a:pt x="0" y="5228844"/>
                  <a:pt x="0" y="5080508"/>
                  <a:pt x="0" y="4932172"/>
                </a:cubicBezTo>
                <a:cubicBezTo>
                  <a:pt x="0" y="4858004"/>
                  <a:pt x="0" y="4746752"/>
                  <a:pt x="0" y="4672584"/>
                </a:cubicBezTo>
                <a:cubicBezTo>
                  <a:pt x="0" y="4598416"/>
                  <a:pt x="0" y="4561332"/>
                  <a:pt x="0" y="4487164"/>
                </a:cubicBezTo>
                <a:cubicBezTo>
                  <a:pt x="0" y="4375912"/>
                  <a:pt x="0" y="4264660"/>
                  <a:pt x="0" y="4190492"/>
                </a:cubicBezTo>
                <a:cubicBezTo>
                  <a:pt x="0" y="4079240"/>
                  <a:pt x="0" y="4005072"/>
                  <a:pt x="0" y="3930904"/>
                </a:cubicBezTo>
                <a:cubicBezTo>
                  <a:pt x="0" y="3893820"/>
                  <a:pt x="0" y="3819652"/>
                  <a:pt x="0" y="3782568"/>
                </a:cubicBezTo>
                <a:cubicBezTo>
                  <a:pt x="0" y="3782568"/>
                  <a:pt x="0" y="3745484"/>
                  <a:pt x="0" y="3708400"/>
                </a:cubicBezTo>
                <a:cubicBezTo>
                  <a:pt x="93509" y="3671316"/>
                  <a:pt x="93509" y="3597148"/>
                  <a:pt x="0" y="3560064"/>
                </a:cubicBezTo>
                <a:cubicBezTo>
                  <a:pt x="0" y="3485896"/>
                  <a:pt x="0" y="3411728"/>
                  <a:pt x="0" y="3337560"/>
                </a:cubicBezTo>
                <a:cubicBezTo>
                  <a:pt x="0" y="3337560"/>
                  <a:pt x="0" y="3300476"/>
                  <a:pt x="0" y="3263392"/>
                </a:cubicBezTo>
                <a:cubicBezTo>
                  <a:pt x="0" y="3189224"/>
                  <a:pt x="0" y="3077972"/>
                  <a:pt x="0" y="3003804"/>
                </a:cubicBezTo>
                <a:cubicBezTo>
                  <a:pt x="0" y="3003804"/>
                  <a:pt x="0" y="3003804"/>
                  <a:pt x="0" y="2966720"/>
                </a:cubicBezTo>
                <a:cubicBezTo>
                  <a:pt x="0" y="2929636"/>
                  <a:pt x="0" y="2929636"/>
                  <a:pt x="0" y="2892552"/>
                </a:cubicBezTo>
                <a:cubicBezTo>
                  <a:pt x="0" y="2781300"/>
                  <a:pt x="0" y="2707132"/>
                  <a:pt x="0" y="2632964"/>
                </a:cubicBezTo>
                <a:cubicBezTo>
                  <a:pt x="0" y="2595880"/>
                  <a:pt x="0" y="2558796"/>
                  <a:pt x="0" y="2558796"/>
                </a:cubicBezTo>
                <a:cubicBezTo>
                  <a:pt x="0" y="2521712"/>
                  <a:pt x="0" y="2521712"/>
                  <a:pt x="0" y="2484628"/>
                </a:cubicBezTo>
                <a:cubicBezTo>
                  <a:pt x="0" y="2447544"/>
                  <a:pt x="0" y="2447544"/>
                  <a:pt x="0" y="2410460"/>
                </a:cubicBezTo>
                <a:cubicBezTo>
                  <a:pt x="0" y="2410460"/>
                  <a:pt x="0" y="2410460"/>
                  <a:pt x="0" y="2373376"/>
                </a:cubicBezTo>
                <a:cubicBezTo>
                  <a:pt x="31170" y="2373376"/>
                  <a:pt x="31170" y="2373376"/>
                  <a:pt x="0" y="2336292"/>
                </a:cubicBezTo>
                <a:cubicBezTo>
                  <a:pt x="0" y="2262124"/>
                  <a:pt x="0" y="2225040"/>
                  <a:pt x="0" y="2187956"/>
                </a:cubicBezTo>
                <a:cubicBezTo>
                  <a:pt x="0" y="2076704"/>
                  <a:pt x="0" y="1965452"/>
                  <a:pt x="0" y="1854200"/>
                </a:cubicBezTo>
                <a:cubicBezTo>
                  <a:pt x="0" y="1854200"/>
                  <a:pt x="0" y="1854200"/>
                  <a:pt x="0" y="1817116"/>
                </a:cubicBezTo>
                <a:cubicBezTo>
                  <a:pt x="93509" y="1780032"/>
                  <a:pt x="93509" y="1780032"/>
                  <a:pt x="0" y="1742948"/>
                </a:cubicBezTo>
                <a:cubicBezTo>
                  <a:pt x="0" y="1705864"/>
                  <a:pt x="0" y="1705864"/>
                  <a:pt x="0" y="1668780"/>
                </a:cubicBezTo>
                <a:cubicBezTo>
                  <a:pt x="0" y="1594612"/>
                  <a:pt x="0" y="1557528"/>
                  <a:pt x="0" y="1483360"/>
                </a:cubicBezTo>
                <a:cubicBezTo>
                  <a:pt x="0" y="1483360"/>
                  <a:pt x="0" y="1446276"/>
                  <a:pt x="0" y="1409192"/>
                </a:cubicBezTo>
                <a:cubicBezTo>
                  <a:pt x="0" y="1372108"/>
                  <a:pt x="0" y="1335024"/>
                  <a:pt x="0" y="1297940"/>
                </a:cubicBezTo>
                <a:cubicBezTo>
                  <a:pt x="0" y="1223772"/>
                  <a:pt x="0" y="1186688"/>
                  <a:pt x="0" y="1112520"/>
                </a:cubicBezTo>
                <a:cubicBezTo>
                  <a:pt x="0" y="1112520"/>
                  <a:pt x="0" y="1075436"/>
                  <a:pt x="0" y="1075436"/>
                </a:cubicBezTo>
                <a:cubicBezTo>
                  <a:pt x="0" y="1038352"/>
                  <a:pt x="0" y="964184"/>
                  <a:pt x="0" y="927100"/>
                </a:cubicBezTo>
                <a:cubicBezTo>
                  <a:pt x="0" y="927100"/>
                  <a:pt x="0" y="890016"/>
                  <a:pt x="0" y="890016"/>
                </a:cubicBezTo>
                <a:cubicBezTo>
                  <a:pt x="280527" y="890016"/>
                  <a:pt x="529884" y="890016"/>
                  <a:pt x="810411" y="852932"/>
                </a:cubicBezTo>
                <a:cubicBezTo>
                  <a:pt x="1651990" y="852932"/>
                  <a:pt x="2493570" y="815848"/>
                  <a:pt x="3335150" y="778764"/>
                </a:cubicBezTo>
                <a:cubicBezTo>
                  <a:pt x="3771525" y="741680"/>
                  <a:pt x="4207899" y="741680"/>
                  <a:pt x="4613105" y="741680"/>
                </a:cubicBezTo>
                <a:cubicBezTo>
                  <a:pt x="4613105" y="741680"/>
                  <a:pt x="4613105" y="741680"/>
                  <a:pt x="4644274" y="778764"/>
                </a:cubicBezTo>
                <a:cubicBezTo>
                  <a:pt x="4644274" y="741680"/>
                  <a:pt x="4644274" y="741680"/>
                  <a:pt x="4644274" y="741680"/>
                </a:cubicBezTo>
                <a:cubicBezTo>
                  <a:pt x="4644274" y="741680"/>
                  <a:pt x="4644274" y="741680"/>
                  <a:pt x="4613105" y="741680"/>
                </a:cubicBezTo>
                <a:cubicBezTo>
                  <a:pt x="4800122" y="704596"/>
                  <a:pt x="5018310" y="741680"/>
                  <a:pt x="5205327" y="741680"/>
                </a:cubicBezTo>
                <a:cubicBezTo>
                  <a:pt x="5423515" y="667512"/>
                  <a:pt x="5735212" y="667512"/>
                  <a:pt x="6015738" y="667512"/>
                </a:cubicBezTo>
                <a:cubicBezTo>
                  <a:pt x="6389773" y="667512"/>
                  <a:pt x="6763809" y="593344"/>
                  <a:pt x="7137844" y="593344"/>
                </a:cubicBezTo>
                <a:cubicBezTo>
                  <a:pt x="7137844" y="630428"/>
                  <a:pt x="7137844" y="630428"/>
                  <a:pt x="7137844" y="630428"/>
                </a:cubicBezTo>
                <a:cubicBezTo>
                  <a:pt x="7169014" y="630428"/>
                  <a:pt x="7169014" y="630428"/>
                  <a:pt x="7169014" y="630428"/>
                </a:cubicBezTo>
                <a:cubicBezTo>
                  <a:pt x="7169014" y="630428"/>
                  <a:pt x="7169014" y="630428"/>
                  <a:pt x="7137844" y="593344"/>
                </a:cubicBezTo>
                <a:cubicBezTo>
                  <a:pt x="7574219" y="593344"/>
                  <a:pt x="8010594" y="556260"/>
                  <a:pt x="8446968" y="556260"/>
                </a:cubicBezTo>
                <a:cubicBezTo>
                  <a:pt x="8945682" y="556260"/>
                  <a:pt x="9382057" y="482092"/>
                  <a:pt x="9849601" y="482092"/>
                </a:cubicBezTo>
                <a:cubicBezTo>
                  <a:pt x="10192467" y="482092"/>
                  <a:pt x="10504163" y="445008"/>
                  <a:pt x="10815859" y="445008"/>
                </a:cubicBezTo>
                <a:cubicBezTo>
                  <a:pt x="11096386" y="445008"/>
                  <a:pt x="11408082" y="407924"/>
                  <a:pt x="11688609" y="407924"/>
                </a:cubicBezTo>
                <a:cubicBezTo>
                  <a:pt x="12156153" y="370840"/>
                  <a:pt x="12654867" y="407924"/>
                  <a:pt x="13122412" y="370840"/>
                </a:cubicBezTo>
                <a:cubicBezTo>
                  <a:pt x="13309429" y="370840"/>
                  <a:pt x="13527617" y="370840"/>
                  <a:pt x="13652295" y="296672"/>
                </a:cubicBezTo>
                <a:cubicBezTo>
                  <a:pt x="13683465" y="296672"/>
                  <a:pt x="13808143" y="296672"/>
                  <a:pt x="13839313" y="333756"/>
                </a:cubicBezTo>
                <a:cubicBezTo>
                  <a:pt x="13839313" y="333756"/>
                  <a:pt x="13808143" y="333756"/>
                  <a:pt x="13808143" y="333756"/>
                </a:cubicBezTo>
                <a:cubicBezTo>
                  <a:pt x="13839313" y="370840"/>
                  <a:pt x="13870483" y="370840"/>
                  <a:pt x="13901652" y="407924"/>
                </a:cubicBezTo>
                <a:cubicBezTo>
                  <a:pt x="14026331" y="407924"/>
                  <a:pt x="14119840" y="370840"/>
                  <a:pt x="14151009" y="370840"/>
                </a:cubicBezTo>
                <a:cubicBezTo>
                  <a:pt x="14306857" y="296672"/>
                  <a:pt x="14525045" y="222504"/>
                  <a:pt x="14743232" y="185420"/>
                </a:cubicBezTo>
                <a:cubicBezTo>
                  <a:pt x="14743232" y="185420"/>
                  <a:pt x="14743232" y="148336"/>
                  <a:pt x="14743232" y="148336"/>
                </a:cubicBezTo>
                <a:cubicBezTo>
                  <a:pt x="14743232" y="111252"/>
                  <a:pt x="14743232" y="74168"/>
                  <a:pt x="14743232" y="37084"/>
                </a:cubicBezTo>
                <a:cubicBezTo>
                  <a:pt x="14805571" y="37084"/>
                  <a:pt x="14899080" y="37084"/>
                  <a:pt x="14961419" y="37084"/>
                </a:cubicBezTo>
                <a:cubicBezTo>
                  <a:pt x="15023759" y="0"/>
                  <a:pt x="15086098" y="0"/>
                  <a:pt x="15148437" y="37084"/>
                </a:cubicBezTo>
                <a:cubicBezTo>
                  <a:pt x="15210776" y="37084"/>
                  <a:pt x="15241946" y="37084"/>
                  <a:pt x="15304285" y="74168"/>
                </a:cubicBezTo>
                <a:cubicBezTo>
                  <a:pt x="15273116" y="37084"/>
                  <a:pt x="15241946" y="37084"/>
                  <a:pt x="152731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438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82123" y="4482976"/>
            <a:ext cx="17582103" cy="4203825"/>
          </a:xfrm>
          <a:custGeom>
            <a:avLst/>
            <a:gdLst>
              <a:gd name="connsiteX0" fmla="*/ 7858060 w 17582103"/>
              <a:gd name="connsiteY0" fmla="*/ 0 h 4203825"/>
              <a:gd name="connsiteX1" fmla="*/ 8058102 w 17582103"/>
              <a:gd name="connsiteY1" fmla="*/ 21124 h 4203825"/>
              <a:gd name="connsiteX2" fmla="*/ 8214234 w 17582103"/>
              <a:gd name="connsiteY2" fmla="*/ 63374 h 4203825"/>
              <a:gd name="connsiteX3" fmla="*/ 8253266 w 17582103"/>
              <a:gd name="connsiteY3" fmla="*/ 63374 h 4203825"/>
              <a:gd name="connsiteX4" fmla="*/ 8409398 w 17582103"/>
              <a:gd name="connsiteY4" fmla="*/ 63374 h 4203825"/>
              <a:gd name="connsiteX5" fmla="*/ 8448430 w 17582103"/>
              <a:gd name="connsiteY5" fmla="*/ 63374 h 4203825"/>
              <a:gd name="connsiteX6" fmla="*/ 8721660 w 17582103"/>
              <a:gd name="connsiteY6" fmla="*/ 105623 h 4203825"/>
              <a:gd name="connsiteX7" fmla="*/ 9346184 w 17582103"/>
              <a:gd name="connsiteY7" fmla="*/ 147873 h 4203825"/>
              <a:gd name="connsiteX8" fmla="*/ 10556201 w 17582103"/>
              <a:gd name="connsiteY8" fmla="*/ 147873 h 4203825"/>
              <a:gd name="connsiteX9" fmla="*/ 10829430 w 17582103"/>
              <a:gd name="connsiteY9" fmla="*/ 147873 h 4203825"/>
              <a:gd name="connsiteX10" fmla="*/ 11297824 w 17582103"/>
              <a:gd name="connsiteY10" fmla="*/ 232372 h 4203825"/>
              <a:gd name="connsiteX11" fmla="*/ 11610086 w 17582103"/>
              <a:gd name="connsiteY11" fmla="*/ 232372 h 4203825"/>
              <a:gd name="connsiteX12" fmla="*/ 11727185 w 17582103"/>
              <a:gd name="connsiteY12" fmla="*/ 232372 h 4203825"/>
              <a:gd name="connsiteX13" fmla="*/ 12390742 w 17582103"/>
              <a:gd name="connsiteY13" fmla="*/ 316871 h 4203825"/>
              <a:gd name="connsiteX14" fmla="*/ 12468808 w 17582103"/>
              <a:gd name="connsiteY14" fmla="*/ 359120 h 4203825"/>
              <a:gd name="connsiteX15" fmla="*/ 12546873 w 17582103"/>
              <a:gd name="connsiteY15" fmla="*/ 359120 h 4203825"/>
              <a:gd name="connsiteX16" fmla="*/ 12781070 w 17582103"/>
              <a:gd name="connsiteY16" fmla="*/ 316871 h 4203825"/>
              <a:gd name="connsiteX17" fmla="*/ 12820103 w 17582103"/>
              <a:gd name="connsiteY17" fmla="*/ 232372 h 4203825"/>
              <a:gd name="connsiteX18" fmla="*/ 12937201 w 17582103"/>
              <a:gd name="connsiteY18" fmla="*/ 316871 h 4203825"/>
              <a:gd name="connsiteX19" fmla="*/ 12937201 w 17582103"/>
              <a:gd name="connsiteY19" fmla="*/ 359120 h 4203825"/>
              <a:gd name="connsiteX20" fmla="*/ 13132365 w 17582103"/>
              <a:gd name="connsiteY20" fmla="*/ 359120 h 4203825"/>
              <a:gd name="connsiteX21" fmla="*/ 13249463 w 17582103"/>
              <a:gd name="connsiteY21" fmla="*/ 359120 h 4203825"/>
              <a:gd name="connsiteX22" fmla="*/ 13288496 w 17582103"/>
              <a:gd name="connsiteY22" fmla="*/ 359120 h 4203825"/>
              <a:gd name="connsiteX23" fmla="*/ 13327529 w 17582103"/>
              <a:gd name="connsiteY23" fmla="*/ 359120 h 4203825"/>
              <a:gd name="connsiteX24" fmla="*/ 13522693 w 17582103"/>
              <a:gd name="connsiteY24" fmla="*/ 359120 h 4203825"/>
              <a:gd name="connsiteX25" fmla="*/ 13678824 w 17582103"/>
              <a:gd name="connsiteY25" fmla="*/ 359120 h 4203825"/>
              <a:gd name="connsiteX26" fmla="*/ 13717857 w 17582103"/>
              <a:gd name="connsiteY26" fmla="*/ 359120 h 4203825"/>
              <a:gd name="connsiteX27" fmla="*/ 13952054 w 17582103"/>
              <a:gd name="connsiteY27" fmla="*/ 443619 h 4203825"/>
              <a:gd name="connsiteX28" fmla="*/ 14030119 w 17582103"/>
              <a:gd name="connsiteY28" fmla="*/ 443619 h 4203825"/>
              <a:gd name="connsiteX29" fmla="*/ 14264316 w 17582103"/>
              <a:gd name="connsiteY29" fmla="*/ 443619 h 4203825"/>
              <a:gd name="connsiteX30" fmla="*/ 14342381 w 17582103"/>
              <a:gd name="connsiteY30" fmla="*/ 485869 h 4203825"/>
              <a:gd name="connsiteX31" fmla="*/ 14498513 w 17582103"/>
              <a:gd name="connsiteY31" fmla="*/ 528118 h 4203825"/>
              <a:gd name="connsiteX32" fmla="*/ 14537545 w 17582103"/>
              <a:gd name="connsiteY32" fmla="*/ 528118 h 4203825"/>
              <a:gd name="connsiteX33" fmla="*/ 14810775 w 17582103"/>
              <a:gd name="connsiteY33" fmla="*/ 570368 h 4203825"/>
              <a:gd name="connsiteX34" fmla="*/ 15162070 w 17582103"/>
              <a:gd name="connsiteY34" fmla="*/ 654867 h 4203825"/>
              <a:gd name="connsiteX35" fmla="*/ 15318201 w 17582103"/>
              <a:gd name="connsiteY35" fmla="*/ 654867 h 4203825"/>
              <a:gd name="connsiteX36" fmla="*/ 15669496 w 17582103"/>
              <a:gd name="connsiteY36" fmla="*/ 654867 h 4203825"/>
              <a:gd name="connsiteX37" fmla="*/ 15279168 w 17582103"/>
              <a:gd name="connsiteY37" fmla="*/ 739366 h 4203825"/>
              <a:gd name="connsiteX38" fmla="*/ 15279168 w 17582103"/>
              <a:gd name="connsiteY38" fmla="*/ 781615 h 4203825"/>
              <a:gd name="connsiteX39" fmla="*/ 15318201 w 17582103"/>
              <a:gd name="connsiteY39" fmla="*/ 781615 h 4203825"/>
              <a:gd name="connsiteX40" fmla="*/ 15786595 w 17582103"/>
              <a:gd name="connsiteY40" fmla="*/ 781615 h 4203825"/>
              <a:gd name="connsiteX41" fmla="*/ 15669496 w 17582103"/>
              <a:gd name="connsiteY41" fmla="*/ 866114 h 4203825"/>
              <a:gd name="connsiteX42" fmla="*/ 15630464 w 17582103"/>
              <a:gd name="connsiteY42" fmla="*/ 866114 h 4203825"/>
              <a:gd name="connsiteX43" fmla="*/ 15552398 w 17582103"/>
              <a:gd name="connsiteY43" fmla="*/ 866114 h 4203825"/>
              <a:gd name="connsiteX44" fmla="*/ 15591431 w 17582103"/>
              <a:gd name="connsiteY44" fmla="*/ 908364 h 4203825"/>
              <a:gd name="connsiteX45" fmla="*/ 15630464 w 17582103"/>
              <a:gd name="connsiteY45" fmla="*/ 950613 h 4203825"/>
              <a:gd name="connsiteX46" fmla="*/ 15864660 w 17582103"/>
              <a:gd name="connsiteY46" fmla="*/ 908364 h 4203825"/>
              <a:gd name="connsiteX47" fmla="*/ 15942726 w 17582103"/>
              <a:gd name="connsiteY47" fmla="*/ 1077362 h 4203825"/>
              <a:gd name="connsiteX48" fmla="*/ 16450152 w 17582103"/>
              <a:gd name="connsiteY48" fmla="*/ 1119611 h 4203825"/>
              <a:gd name="connsiteX49" fmla="*/ 15864660 w 17582103"/>
              <a:gd name="connsiteY49" fmla="*/ 1204110 h 4203825"/>
              <a:gd name="connsiteX50" fmla="*/ 15747562 w 17582103"/>
              <a:gd name="connsiteY50" fmla="*/ 1246360 h 4203825"/>
              <a:gd name="connsiteX51" fmla="*/ 15786595 w 17582103"/>
              <a:gd name="connsiteY51" fmla="*/ 1246360 h 4203825"/>
              <a:gd name="connsiteX52" fmla="*/ 15864660 w 17582103"/>
              <a:gd name="connsiteY52" fmla="*/ 1246360 h 4203825"/>
              <a:gd name="connsiteX53" fmla="*/ 15942726 w 17582103"/>
              <a:gd name="connsiteY53" fmla="*/ 1457607 h 4203825"/>
              <a:gd name="connsiteX54" fmla="*/ 15903694 w 17582103"/>
              <a:gd name="connsiteY54" fmla="*/ 1457607 h 4203825"/>
              <a:gd name="connsiteX55" fmla="*/ 15591431 w 17582103"/>
              <a:gd name="connsiteY55" fmla="*/ 1542106 h 4203825"/>
              <a:gd name="connsiteX56" fmla="*/ 15357234 w 17582103"/>
              <a:gd name="connsiteY56" fmla="*/ 1542106 h 4203825"/>
              <a:gd name="connsiteX57" fmla="*/ 15396267 w 17582103"/>
              <a:gd name="connsiteY57" fmla="*/ 1499857 h 4203825"/>
              <a:gd name="connsiteX58" fmla="*/ 15357234 w 17582103"/>
              <a:gd name="connsiteY58" fmla="*/ 1499857 h 4203825"/>
              <a:gd name="connsiteX59" fmla="*/ 15357234 w 17582103"/>
              <a:gd name="connsiteY59" fmla="*/ 1542106 h 4203825"/>
              <a:gd name="connsiteX60" fmla="*/ 15240136 w 17582103"/>
              <a:gd name="connsiteY60" fmla="*/ 1584356 h 4203825"/>
              <a:gd name="connsiteX61" fmla="*/ 15123037 w 17582103"/>
              <a:gd name="connsiteY61" fmla="*/ 1584356 h 4203825"/>
              <a:gd name="connsiteX62" fmla="*/ 15044972 w 17582103"/>
              <a:gd name="connsiteY62" fmla="*/ 1584356 h 4203825"/>
              <a:gd name="connsiteX63" fmla="*/ 14927873 w 17582103"/>
              <a:gd name="connsiteY63" fmla="*/ 1584356 h 4203825"/>
              <a:gd name="connsiteX64" fmla="*/ 14888841 w 17582103"/>
              <a:gd name="connsiteY64" fmla="*/ 1626605 h 4203825"/>
              <a:gd name="connsiteX65" fmla="*/ 14732709 w 17582103"/>
              <a:gd name="connsiteY65" fmla="*/ 1711104 h 4203825"/>
              <a:gd name="connsiteX66" fmla="*/ 14693677 w 17582103"/>
              <a:gd name="connsiteY66" fmla="*/ 1711104 h 4203825"/>
              <a:gd name="connsiteX67" fmla="*/ 14654644 w 17582103"/>
              <a:gd name="connsiteY67" fmla="*/ 1711104 h 4203825"/>
              <a:gd name="connsiteX68" fmla="*/ 14654644 w 17582103"/>
              <a:gd name="connsiteY68" fmla="*/ 1753354 h 4203825"/>
              <a:gd name="connsiteX69" fmla="*/ 14693677 w 17582103"/>
              <a:gd name="connsiteY69" fmla="*/ 1795603 h 4203825"/>
              <a:gd name="connsiteX70" fmla="*/ 14849808 w 17582103"/>
              <a:gd name="connsiteY70" fmla="*/ 1880102 h 4203825"/>
              <a:gd name="connsiteX71" fmla="*/ 14927873 w 17582103"/>
              <a:gd name="connsiteY71" fmla="*/ 1880102 h 4203825"/>
              <a:gd name="connsiteX72" fmla="*/ 16020790 w 17582103"/>
              <a:gd name="connsiteY72" fmla="*/ 1880102 h 4203825"/>
              <a:gd name="connsiteX73" fmla="*/ 16450152 w 17582103"/>
              <a:gd name="connsiteY73" fmla="*/ 1922352 h 4203825"/>
              <a:gd name="connsiteX74" fmla="*/ 16059824 w 17582103"/>
              <a:gd name="connsiteY74" fmla="*/ 2006851 h 4203825"/>
              <a:gd name="connsiteX75" fmla="*/ 15786595 w 17582103"/>
              <a:gd name="connsiteY75" fmla="*/ 2006851 h 4203825"/>
              <a:gd name="connsiteX76" fmla="*/ 15669496 w 17582103"/>
              <a:gd name="connsiteY76" fmla="*/ 2006851 h 4203825"/>
              <a:gd name="connsiteX77" fmla="*/ 15630464 w 17582103"/>
              <a:gd name="connsiteY77" fmla="*/ 2006851 h 4203825"/>
              <a:gd name="connsiteX78" fmla="*/ 16333054 w 17582103"/>
              <a:gd name="connsiteY78" fmla="*/ 2091350 h 4203825"/>
              <a:gd name="connsiteX79" fmla="*/ 16372086 w 17582103"/>
              <a:gd name="connsiteY79" fmla="*/ 2175849 h 4203825"/>
              <a:gd name="connsiteX80" fmla="*/ 16411118 w 17582103"/>
              <a:gd name="connsiteY80" fmla="*/ 2218098 h 4203825"/>
              <a:gd name="connsiteX81" fmla="*/ 16762415 w 17582103"/>
              <a:gd name="connsiteY81" fmla="*/ 2218098 h 4203825"/>
              <a:gd name="connsiteX82" fmla="*/ 16801447 w 17582103"/>
              <a:gd name="connsiteY82" fmla="*/ 2260348 h 4203825"/>
              <a:gd name="connsiteX83" fmla="*/ 16840483 w 17582103"/>
              <a:gd name="connsiteY83" fmla="*/ 2218098 h 4203825"/>
              <a:gd name="connsiteX84" fmla="*/ 16879515 w 17582103"/>
              <a:gd name="connsiteY84" fmla="*/ 2218098 h 4203825"/>
              <a:gd name="connsiteX85" fmla="*/ 17113711 w 17582103"/>
              <a:gd name="connsiteY85" fmla="*/ 2260348 h 4203825"/>
              <a:gd name="connsiteX86" fmla="*/ 17035643 w 17582103"/>
              <a:gd name="connsiteY86" fmla="*/ 2302597 h 4203825"/>
              <a:gd name="connsiteX87" fmla="*/ 16645315 w 17582103"/>
              <a:gd name="connsiteY87" fmla="*/ 2302597 h 4203825"/>
              <a:gd name="connsiteX88" fmla="*/ 16528218 w 17582103"/>
              <a:gd name="connsiteY88" fmla="*/ 2302597 h 4203825"/>
              <a:gd name="connsiteX89" fmla="*/ 16176922 w 17582103"/>
              <a:gd name="connsiteY89" fmla="*/ 2387096 h 4203825"/>
              <a:gd name="connsiteX90" fmla="*/ 15513365 w 17582103"/>
              <a:gd name="connsiteY90" fmla="*/ 2387096 h 4203825"/>
              <a:gd name="connsiteX91" fmla="*/ 14888841 w 17582103"/>
              <a:gd name="connsiteY91" fmla="*/ 2387096 h 4203825"/>
              <a:gd name="connsiteX92" fmla="*/ 14810775 w 17582103"/>
              <a:gd name="connsiteY92" fmla="*/ 2387096 h 4203825"/>
              <a:gd name="connsiteX93" fmla="*/ 14927873 w 17582103"/>
              <a:gd name="connsiteY93" fmla="*/ 2471595 h 4203825"/>
              <a:gd name="connsiteX94" fmla="*/ 15162070 w 17582103"/>
              <a:gd name="connsiteY94" fmla="*/ 2471595 h 4203825"/>
              <a:gd name="connsiteX95" fmla="*/ 15005939 w 17582103"/>
              <a:gd name="connsiteY95" fmla="*/ 2513845 h 4203825"/>
              <a:gd name="connsiteX96" fmla="*/ 14849808 w 17582103"/>
              <a:gd name="connsiteY96" fmla="*/ 2513845 h 4203825"/>
              <a:gd name="connsiteX97" fmla="*/ 14381414 w 17582103"/>
              <a:gd name="connsiteY97" fmla="*/ 2556094 h 4203825"/>
              <a:gd name="connsiteX98" fmla="*/ 13795922 w 17582103"/>
              <a:gd name="connsiteY98" fmla="*/ 2556094 h 4203825"/>
              <a:gd name="connsiteX99" fmla="*/ 13093332 w 17582103"/>
              <a:gd name="connsiteY99" fmla="*/ 2598344 h 4203825"/>
              <a:gd name="connsiteX100" fmla="*/ 12937201 w 17582103"/>
              <a:gd name="connsiteY100" fmla="*/ 2640593 h 4203825"/>
              <a:gd name="connsiteX101" fmla="*/ 13093332 w 17582103"/>
              <a:gd name="connsiteY101" fmla="*/ 2682843 h 4203825"/>
              <a:gd name="connsiteX102" fmla="*/ 13132365 w 17582103"/>
              <a:gd name="connsiteY102" fmla="*/ 2682843 h 4203825"/>
              <a:gd name="connsiteX103" fmla="*/ 13210431 w 17582103"/>
              <a:gd name="connsiteY103" fmla="*/ 2682843 h 4203825"/>
              <a:gd name="connsiteX104" fmla="*/ 13678824 w 17582103"/>
              <a:gd name="connsiteY104" fmla="*/ 2682843 h 4203825"/>
              <a:gd name="connsiteX105" fmla="*/ 13717857 w 17582103"/>
              <a:gd name="connsiteY105" fmla="*/ 2682843 h 4203825"/>
              <a:gd name="connsiteX106" fmla="*/ 14264316 w 17582103"/>
              <a:gd name="connsiteY106" fmla="*/ 2682843 h 4203825"/>
              <a:gd name="connsiteX107" fmla="*/ 14303349 w 17582103"/>
              <a:gd name="connsiteY107" fmla="*/ 2682843 h 4203825"/>
              <a:gd name="connsiteX108" fmla="*/ 14420447 w 17582103"/>
              <a:gd name="connsiteY108" fmla="*/ 2682843 h 4203825"/>
              <a:gd name="connsiteX109" fmla="*/ 14459480 w 17582103"/>
              <a:gd name="connsiteY109" fmla="*/ 2725092 h 4203825"/>
              <a:gd name="connsiteX110" fmla="*/ 14888841 w 17582103"/>
              <a:gd name="connsiteY110" fmla="*/ 2809591 h 4203825"/>
              <a:gd name="connsiteX111" fmla="*/ 15044972 w 17582103"/>
              <a:gd name="connsiteY111" fmla="*/ 2809591 h 4203825"/>
              <a:gd name="connsiteX112" fmla="*/ 15084004 w 17582103"/>
              <a:gd name="connsiteY112" fmla="*/ 2809591 h 4203825"/>
              <a:gd name="connsiteX113" fmla="*/ 15123037 w 17582103"/>
              <a:gd name="connsiteY113" fmla="*/ 2809591 h 4203825"/>
              <a:gd name="connsiteX114" fmla="*/ 15123037 w 17582103"/>
              <a:gd name="connsiteY114" fmla="*/ 2851841 h 4203825"/>
              <a:gd name="connsiteX115" fmla="*/ 15084004 w 17582103"/>
              <a:gd name="connsiteY115" fmla="*/ 2851841 h 4203825"/>
              <a:gd name="connsiteX116" fmla="*/ 14927873 w 17582103"/>
              <a:gd name="connsiteY116" fmla="*/ 2851841 h 4203825"/>
              <a:gd name="connsiteX117" fmla="*/ 14810775 w 17582103"/>
              <a:gd name="connsiteY117" fmla="*/ 2851841 h 4203825"/>
              <a:gd name="connsiteX118" fmla="*/ 14732709 w 17582103"/>
              <a:gd name="connsiteY118" fmla="*/ 2851841 h 4203825"/>
              <a:gd name="connsiteX119" fmla="*/ 14615611 w 17582103"/>
              <a:gd name="connsiteY119" fmla="*/ 2851841 h 4203825"/>
              <a:gd name="connsiteX120" fmla="*/ 14264316 w 17582103"/>
              <a:gd name="connsiteY120" fmla="*/ 2894090 h 4203825"/>
              <a:gd name="connsiteX121" fmla="*/ 14615611 w 17582103"/>
              <a:gd name="connsiteY121" fmla="*/ 2978589 h 4203825"/>
              <a:gd name="connsiteX122" fmla="*/ 15357234 w 17582103"/>
              <a:gd name="connsiteY122" fmla="*/ 3020839 h 4203825"/>
              <a:gd name="connsiteX123" fmla="*/ 15513365 w 17582103"/>
              <a:gd name="connsiteY123" fmla="*/ 3105338 h 4203825"/>
              <a:gd name="connsiteX124" fmla="*/ 15669496 w 17582103"/>
              <a:gd name="connsiteY124" fmla="*/ 3105338 h 4203825"/>
              <a:gd name="connsiteX125" fmla="*/ 15825626 w 17582103"/>
              <a:gd name="connsiteY125" fmla="*/ 3147588 h 4203825"/>
              <a:gd name="connsiteX126" fmla="*/ 15825626 w 17582103"/>
              <a:gd name="connsiteY126" fmla="*/ 3316586 h 4203825"/>
              <a:gd name="connsiteX127" fmla="*/ 16020790 w 17582103"/>
              <a:gd name="connsiteY127" fmla="*/ 3316586 h 4203825"/>
              <a:gd name="connsiteX128" fmla="*/ 16137890 w 17582103"/>
              <a:gd name="connsiteY128" fmla="*/ 3316586 h 4203825"/>
              <a:gd name="connsiteX129" fmla="*/ 16294022 w 17582103"/>
              <a:gd name="connsiteY129" fmla="*/ 3316586 h 4203825"/>
              <a:gd name="connsiteX130" fmla="*/ 16528218 w 17582103"/>
              <a:gd name="connsiteY130" fmla="*/ 3316586 h 4203825"/>
              <a:gd name="connsiteX131" fmla="*/ 16840483 w 17582103"/>
              <a:gd name="connsiteY131" fmla="*/ 3316586 h 4203825"/>
              <a:gd name="connsiteX132" fmla="*/ 17035643 w 17582103"/>
              <a:gd name="connsiteY132" fmla="*/ 3316586 h 4203825"/>
              <a:gd name="connsiteX133" fmla="*/ 16996611 w 17582103"/>
              <a:gd name="connsiteY133" fmla="*/ 3358835 h 4203825"/>
              <a:gd name="connsiteX134" fmla="*/ 16996611 w 17582103"/>
              <a:gd name="connsiteY134" fmla="*/ 3401085 h 4203825"/>
              <a:gd name="connsiteX135" fmla="*/ 16840483 w 17582103"/>
              <a:gd name="connsiteY135" fmla="*/ 3401085 h 4203825"/>
              <a:gd name="connsiteX136" fmla="*/ 16762415 w 17582103"/>
              <a:gd name="connsiteY136" fmla="*/ 3401085 h 4203825"/>
              <a:gd name="connsiteX137" fmla="*/ 16742899 w 17582103"/>
              <a:gd name="connsiteY137" fmla="*/ 3401085 h 4203825"/>
              <a:gd name="connsiteX138" fmla="*/ 16739847 w 17582103"/>
              <a:gd name="connsiteY138" fmla="*/ 3401085 h 4203825"/>
              <a:gd name="connsiteX139" fmla="*/ 16738019 w 17582103"/>
              <a:gd name="connsiteY139" fmla="*/ 3401085 h 4203825"/>
              <a:gd name="connsiteX140" fmla="*/ 16728259 w 17582103"/>
              <a:gd name="connsiteY140" fmla="*/ 3401085 h 4203825"/>
              <a:gd name="connsiteX141" fmla="*/ 16723383 w 17582103"/>
              <a:gd name="connsiteY141" fmla="*/ 3401085 h 4203825"/>
              <a:gd name="connsiteX142" fmla="*/ 16684351 w 17582103"/>
              <a:gd name="connsiteY142" fmla="*/ 3401085 h 4203825"/>
              <a:gd name="connsiteX143" fmla="*/ 16996611 w 17582103"/>
              <a:gd name="connsiteY143" fmla="*/ 3443334 h 4203825"/>
              <a:gd name="connsiteX144" fmla="*/ 16801447 w 17582103"/>
              <a:gd name="connsiteY144" fmla="*/ 3612332 h 4203825"/>
              <a:gd name="connsiteX145" fmla="*/ 16489186 w 17582103"/>
              <a:gd name="connsiteY145" fmla="*/ 3612332 h 4203825"/>
              <a:gd name="connsiteX146" fmla="*/ 16684351 w 17582103"/>
              <a:gd name="connsiteY146" fmla="*/ 3654582 h 4203825"/>
              <a:gd name="connsiteX147" fmla="*/ 16918547 w 17582103"/>
              <a:gd name="connsiteY147" fmla="*/ 3612332 h 4203825"/>
              <a:gd name="connsiteX148" fmla="*/ 17347907 w 17582103"/>
              <a:gd name="connsiteY148" fmla="*/ 3654582 h 4203825"/>
              <a:gd name="connsiteX149" fmla="*/ 17425971 w 17582103"/>
              <a:gd name="connsiteY149" fmla="*/ 3654582 h 4203825"/>
              <a:gd name="connsiteX150" fmla="*/ 17582103 w 17582103"/>
              <a:gd name="connsiteY150" fmla="*/ 3696831 h 4203825"/>
              <a:gd name="connsiteX151" fmla="*/ 16840483 w 17582103"/>
              <a:gd name="connsiteY151" fmla="*/ 3823580 h 4203825"/>
              <a:gd name="connsiteX152" fmla="*/ 16762415 w 17582103"/>
              <a:gd name="connsiteY152" fmla="*/ 3823580 h 4203825"/>
              <a:gd name="connsiteX153" fmla="*/ 15669496 w 17582103"/>
              <a:gd name="connsiteY153" fmla="*/ 3950328 h 4203825"/>
              <a:gd name="connsiteX154" fmla="*/ 15552398 w 17582103"/>
              <a:gd name="connsiteY154" fmla="*/ 3950328 h 4203825"/>
              <a:gd name="connsiteX155" fmla="*/ 15162070 w 17582103"/>
              <a:gd name="connsiteY155" fmla="*/ 3992577 h 4203825"/>
              <a:gd name="connsiteX156" fmla="*/ 14810775 w 17582103"/>
              <a:gd name="connsiteY156" fmla="*/ 4034827 h 4203825"/>
              <a:gd name="connsiteX157" fmla="*/ 14459480 w 17582103"/>
              <a:gd name="connsiteY157" fmla="*/ 4034827 h 4203825"/>
              <a:gd name="connsiteX158" fmla="*/ 14420447 w 17582103"/>
              <a:gd name="connsiteY158" fmla="*/ 4034827 h 4203825"/>
              <a:gd name="connsiteX159" fmla="*/ 14342381 w 17582103"/>
              <a:gd name="connsiteY159" fmla="*/ 4034827 h 4203825"/>
              <a:gd name="connsiteX160" fmla="*/ 14264316 w 17582103"/>
              <a:gd name="connsiteY160" fmla="*/ 4034827 h 4203825"/>
              <a:gd name="connsiteX161" fmla="*/ 13054299 w 17582103"/>
              <a:gd name="connsiteY161" fmla="*/ 4077077 h 4203825"/>
              <a:gd name="connsiteX162" fmla="*/ 11141693 w 17582103"/>
              <a:gd name="connsiteY162" fmla="*/ 4077077 h 4203825"/>
              <a:gd name="connsiteX163" fmla="*/ 9775545 w 17582103"/>
              <a:gd name="connsiteY163" fmla="*/ 4077077 h 4203825"/>
              <a:gd name="connsiteX164" fmla="*/ 8448430 w 17582103"/>
              <a:gd name="connsiteY164" fmla="*/ 4119326 h 4203825"/>
              <a:gd name="connsiteX165" fmla="*/ 8175201 w 17582103"/>
              <a:gd name="connsiteY165" fmla="*/ 4119326 h 4203825"/>
              <a:gd name="connsiteX166" fmla="*/ 5560005 w 17582103"/>
              <a:gd name="connsiteY166" fmla="*/ 4161575 h 4203825"/>
              <a:gd name="connsiteX167" fmla="*/ 4154824 w 17582103"/>
              <a:gd name="connsiteY167" fmla="*/ 4161575 h 4203825"/>
              <a:gd name="connsiteX168" fmla="*/ 2710611 w 17582103"/>
              <a:gd name="connsiteY168" fmla="*/ 4203825 h 4203825"/>
              <a:gd name="connsiteX169" fmla="*/ 2203185 w 17582103"/>
              <a:gd name="connsiteY169" fmla="*/ 4203825 h 4203825"/>
              <a:gd name="connsiteX170" fmla="*/ 1110266 w 17582103"/>
              <a:gd name="connsiteY170" fmla="*/ 4161575 h 4203825"/>
              <a:gd name="connsiteX171" fmla="*/ 446709 w 17582103"/>
              <a:gd name="connsiteY171" fmla="*/ 4034827 h 4203825"/>
              <a:gd name="connsiteX172" fmla="*/ 368643 w 17582103"/>
              <a:gd name="connsiteY172" fmla="*/ 3992577 h 4203825"/>
              <a:gd name="connsiteX173" fmla="*/ 329610 w 17582103"/>
              <a:gd name="connsiteY173" fmla="*/ 3992577 h 4203825"/>
              <a:gd name="connsiteX174" fmla="*/ 290578 w 17582103"/>
              <a:gd name="connsiteY174" fmla="*/ 3950328 h 4203825"/>
              <a:gd name="connsiteX175" fmla="*/ 251545 w 17582103"/>
              <a:gd name="connsiteY175" fmla="*/ 3908079 h 4203825"/>
              <a:gd name="connsiteX176" fmla="*/ 173479 w 17582103"/>
              <a:gd name="connsiteY176" fmla="*/ 3908079 h 4203825"/>
              <a:gd name="connsiteX177" fmla="*/ 134446 w 17582103"/>
              <a:gd name="connsiteY177" fmla="*/ 3865829 h 4203825"/>
              <a:gd name="connsiteX178" fmla="*/ 95414 w 17582103"/>
              <a:gd name="connsiteY178" fmla="*/ 3823580 h 4203825"/>
              <a:gd name="connsiteX179" fmla="*/ 56381 w 17582103"/>
              <a:gd name="connsiteY179" fmla="*/ 3739081 h 4203825"/>
              <a:gd name="connsiteX180" fmla="*/ 56381 w 17582103"/>
              <a:gd name="connsiteY180" fmla="*/ 3401085 h 4203825"/>
              <a:gd name="connsiteX181" fmla="*/ 95414 w 17582103"/>
              <a:gd name="connsiteY181" fmla="*/ 3232087 h 4203825"/>
              <a:gd name="connsiteX182" fmla="*/ 173479 w 17582103"/>
              <a:gd name="connsiteY182" fmla="*/ 3105338 h 4203825"/>
              <a:gd name="connsiteX183" fmla="*/ 95414 w 17582103"/>
              <a:gd name="connsiteY183" fmla="*/ 3020839 h 4203825"/>
              <a:gd name="connsiteX184" fmla="*/ 56381 w 17582103"/>
              <a:gd name="connsiteY184" fmla="*/ 2936340 h 4203825"/>
              <a:gd name="connsiteX185" fmla="*/ 56381 w 17582103"/>
              <a:gd name="connsiteY185" fmla="*/ 2894090 h 4203825"/>
              <a:gd name="connsiteX186" fmla="*/ 17348 w 17582103"/>
              <a:gd name="connsiteY186" fmla="*/ 2725092 h 4203825"/>
              <a:gd name="connsiteX187" fmla="*/ 17348 w 17582103"/>
              <a:gd name="connsiteY187" fmla="*/ 2598344 h 4203825"/>
              <a:gd name="connsiteX188" fmla="*/ 95414 w 17582103"/>
              <a:gd name="connsiteY188" fmla="*/ 2429346 h 4203825"/>
              <a:gd name="connsiteX189" fmla="*/ 368643 w 17582103"/>
              <a:gd name="connsiteY189" fmla="*/ 2175849 h 4203825"/>
              <a:gd name="connsiteX190" fmla="*/ 1227365 w 17582103"/>
              <a:gd name="connsiteY190" fmla="*/ 2091350 h 4203825"/>
              <a:gd name="connsiteX191" fmla="*/ 1734791 w 17582103"/>
              <a:gd name="connsiteY191" fmla="*/ 2006851 h 4203825"/>
              <a:gd name="connsiteX192" fmla="*/ 1773824 w 17582103"/>
              <a:gd name="connsiteY192" fmla="*/ 1880102 h 4203825"/>
              <a:gd name="connsiteX193" fmla="*/ 1812856 w 17582103"/>
              <a:gd name="connsiteY193" fmla="*/ 1837853 h 4203825"/>
              <a:gd name="connsiteX194" fmla="*/ 1890922 w 17582103"/>
              <a:gd name="connsiteY194" fmla="*/ 1711104 h 4203825"/>
              <a:gd name="connsiteX195" fmla="*/ 2008020 w 17582103"/>
              <a:gd name="connsiteY195" fmla="*/ 1373108 h 4203825"/>
              <a:gd name="connsiteX196" fmla="*/ 2008020 w 17582103"/>
              <a:gd name="connsiteY196" fmla="*/ 1330859 h 4203825"/>
              <a:gd name="connsiteX197" fmla="*/ 2671578 w 17582103"/>
              <a:gd name="connsiteY197" fmla="*/ 1161861 h 4203825"/>
              <a:gd name="connsiteX198" fmla="*/ 2905775 w 17582103"/>
              <a:gd name="connsiteY198" fmla="*/ 1161861 h 4203825"/>
              <a:gd name="connsiteX199" fmla="*/ 3608365 w 17582103"/>
              <a:gd name="connsiteY199" fmla="*/ 1161861 h 4203825"/>
              <a:gd name="connsiteX200" fmla="*/ 3803528 w 17582103"/>
              <a:gd name="connsiteY200" fmla="*/ 1077362 h 4203825"/>
              <a:gd name="connsiteX201" fmla="*/ 3881594 w 17582103"/>
              <a:gd name="connsiteY201" fmla="*/ 823865 h 4203825"/>
              <a:gd name="connsiteX202" fmla="*/ 3959660 w 17582103"/>
              <a:gd name="connsiteY202" fmla="*/ 739366 h 4203825"/>
              <a:gd name="connsiteX203" fmla="*/ 4115791 w 17582103"/>
              <a:gd name="connsiteY203" fmla="*/ 612617 h 4203825"/>
              <a:gd name="connsiteX204" fmla="*/ 4193857 w 17582103"/>
              <a:gd name="connsiteY204" fmla="*/ 485869 h 4203825"/>
              <a:gd name="connsiteX205" fmla="*/ 4232890 w 17582103"/>
              <a:gd name="connsiteY205" fmla="*/ 401370 h 4203825"/>
              <a:gd name="connsiteX206" fmla="*/ 4310955 w 17582103"/>
              <a:gd name="connsiteY206" fmla="*/ 190122 h 4203825"/>
              <a:gd name="connsiteX207" fmla="*/ 4389020 w 17582103"/>
              <a:gd name="connsiteY207" fmla="*/ 147873 h 4203825"/>
              <a:gd name="connsiteX208" fmla="*/ 4701283 w 17582103"/>
              <a:gd name="connsiteY208" fmla="*/ 21124 h 4203825"/>
              <a:gd name="connsiteX209" fmla="*/ 5052578 w 17582103"/>
              <a:gd name="connsiteY209" fmla="*/ 63374 h 4203825"/>
              <a:gd name="connsiteX210" fmla="*/ 5286775 w 17582103"/>
              <a:gd name="connsiteY210" fmla="*/ 105623 h 4203825"/>
              <a:gd name="connsiteX211" fmla="*/ 5638070 w 17582103"/>
              <a:gd name="connsiteY211" fmla="*/ 147873 h 4203825"/>
              <a:gd name="connsiteX212" fmla="*/ 6691955 w 17582103"/>
              <a:gd name="connsiteY212" fmla="*/ 147873 h 4203825"/>
              <a:gd name="connsiteX213" fmla="*/ 7394545 w 17582103"/>
              <a:gd name="connsiteY213" fmla="*/ 147873 h 4203825"/>
              <a:gd name="connsiteX214" fmla="*/ 7628742 w 17582103"/>
              <a:gd name="connsiteY214" fmla="*/ 105623 h 4203825"/>
              <a:gd name="connsiteX215" fmla="*/ 7745840 w 17582103"/>
              <a:gd name="connsiteY215" fmla="*/ 105623 h 4203825"/>
              <a:gd name="connsiteX216" fmla="*/ 7858060 w 17582103"/>
              <a:gd name="connsiteY216" fmla="*/ 0 h 4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7582103" h="4203825">
                <a:moveTo>
                  <a:pt x="7858060" y="0"/>
                </a:moveTo>
                <a:cubicBezTo>
                  <a:pt x="7921488" y="0"/>
                  <a:pt x="7999553" y="21124"/>
                  <a:pt x="8058102" y="21124"/>
                </a:cubicBezTo>
                <a:cubicBezTo>
                  <a:pt x="8136168" y="21124"/>
                  <a:pt x="8175201" y="21124"/>
                  <a:pt x="8214234" y="63374"/>
                </a:cubicBezTo>
                <a:cubicBezTo>
                  <a:pt x="8214234" y="63374"/>
                  <a:pt x="8214234" y="63374"/>
                  <a:pt x="8253266" y="63374"/>
                </a:cubicBezTo>
                <a:cubicBezTo>
                  <a:pt x="8292299" y="63374"/>
                  <a:pt x="8370365" y="63374"/>
                  <a:pt x="8409398" y="63374"/>
                </a:cubicBezTo>
                <a:cubicBezTo>
                  <a:pt x="8448430" y="63374"/>
                  <a:pt x="8448430" y="63374"/>
                  <a:pt x="8448430" y="63374"/>
                </a:cubicBezTo>
                <a:cubicBezTo>
                  <a:pt x="8565529" y="21124"/>
                  <a:pt x="8643594" y="63374"/>
                  <a:pt x="8721660" y="105623"/>
                </a:cubicBezTo>
                <a:cubicBezTo>
                  <a:pt x="8916824" y="105623"/>
                  <a:pt x="9151020" y="105623"/>
                  <a:pt x="9346184" y="147873"/>
                </a:cubicBezTo>
                <a:cubicBezTo>
                  <a:pt x="9736512" y="190122"/>
                  <a:pt x="10165873" y="147873"/>
                  <a:pt x="10556201" y="147873"/>
                </a:cubicBezTo>
                <a:cubicBezTo>
                  <a:pt x="10673299" y="147873"/>
                  <a:pt x="10751365" y="147873"/>
                  <a:pt x="10829430" y="147873"/>
                </a:cubicBezTo>
                <a:cubicBezTo>
                  <a:pt x="10985562" y="190122"/>
                  <a:pt x="11141693" y="147873"/>
                  <a:pt x="11297824" y="232372"/>
                </a:cubicBezTo>
                <a:cubicBezTo>
                  <a:pt x="11375889" y="232372"/>
                  <a:pt x="11532021" y="190122"/>
                  <a:pt x="11610086" y="232372"/>
                </a:cubicBezTo>
                <a:cubicBezTo>
                  <a:pt x="11649119" y="232372"/>
                  <a:pt x="11688152" y="232372"/>
                  <a:pt x="11727185" y="232372"/>
                </a:cubicBezTo>
                <a:cubicBezTo>
                  <a:pt x="11961381" y="232372"/>
                  <a:pt x="12195578" y="190122"/>
                  <a:pt x="12390742" y="316871"/>
                </a:cubicBezTo>
                <a:cubicBezTo>
                  <a:pt x="12429775" y="316871"/>
                  <a:pt x="12429775" y="316871"/>
                  <a:pt x="12468808" y="359120"/>
                </a:cubicBezTo>
                <a:cubicBezTo>
                  <a:pt x="12507840" y="359120"/>
                  <a:pt x="12507840" y="359120"/>
                  <a:pt x="12546873" y="359120"/>
                </a:cubicBezTo>
                <a:cubicBezTo>
                  <a:pt x="12624939" y="274621"/>
                  <a:pt x="12703004" y="316871"/>
                  <a:pt x="12781070" y="316871"/>
                </a:cubicBezTo>
                <a:cubicBezTo>
                  <a:pt x="12859135" y="316871"/>
                  <a:pt x="12703004" y="274621"/>
                  <a:pt x="12820103" y="232372"/>
                </a:cubicBezTo>
                <a:cubicBezTo>
                  <a:pt x="12859135" y="232372"/>
                  <a:pt x="12898168" y="274621"/>
                  <a:pt x="12937201" y="316871"/>
                </a:cubicBezTo>
                <a:cubicBezTo>
                  <a:pt x="12937201" y="316871"/>
                  <a:pt x="12937201" y="359120"/>
                  <a:pt x="12937201" y="359120"/>
                </a:cubicBezTo>
                <a:cubicBezTo>
                  <a:pt x="13015267" y="401370"/>
                  <a:pt x="13093332" y="401370"/>
                  <a:pt x="13132365" y="359120"/>
                </a:cubicBezTo>
                <a:cubicBezTo>
                  <a:pt x="13171398" y="359120"/>
                  <a:pt x="13210431" y="359120"/>
                  <a:pt x="13249463" y="359120"/>
                </a:cubicBezTo>
                <a:cubicBezTo>
                  <a:pt x="13249463" y="359120"/>
                  <a:pt x="13249463" y="359120"/>
                  <a:pt x="13288496" y="359120"/>
                </a:cubicBezTo>
                <a:cubicBezTo>
                  <a:pt x="13288496" y="359120"/>
                  <a:pt x="13327529" y="359120"/>
                  <a:pt x="13327529" y="359120"/>
                </a:cubicBezTo>
                <a:cubicBezTo>
                  <a:pt x="13405595" y="359120"/>
                  <a:pt x="13444627" y="359120"/>
                  <a:pt x="13522693" y="359120"/>
                </a:cubicBezTo>
                <a:cubicBezTo>
                  <a:pt x="13561726" y="359120"/>
                  <a:pt x="13639791" y="359120"/>
                  <a:pt x="13678824" y="359120"/>
                </a:cubicBezTo>
                <a:cubicBezTo>
                  <a:pt x="13678824" y="359120"/>
                  <a:pt x="13717857" y="359120"/>
                  <a:pt x="13717857" y="359120"/>
                </a:cubicBezTo>
                <a:cubicBezTo>
                  <a:pt x="13873988" y="316871"/>
                  <a:pt x="13913021" y="401370"/>
                  <a:pt x="13952054" y="443619"/>
                </a:cubicBezTo>
                <a:cubicBezTo>
                  <a:pt x="13991086" y="443619"/>
                  <a:pt x="13991086" y="443619"/>
                  <a:pt x="14030119" y="443619"/>
                </a:cubicBezTo>
                <a:cubicBezTo>
                  <a:pt x="14108185" y="443619"/>
                  <a:pt x="14186250" y="443619"/>
                  <a:pt x="14264316" y="443619"/>
                </a:cubicBezTo>
                <a:cubicBezTo>
                  <a:pt x="14303349" y="485869"/>
                  <a:pt x="14342381" y="443619"/>
                  <a:pt x="14342381" y="485869"/>
                </a:cubicBezTo>
                <a:cubicBezTo>
                  <a:pt x="14381414" y="528118"/>
                  <a:pt x="14459480" y="528118"/>
                  <a:pt x="14498513" y="528118"/>
                </a:cubicBezTo>
                <a:cubicBezTo>
                  <a:pt x="14498513" y="528118"/>
                  <a:pt x="14537545" y="528118"/>
                  <a:pt x="14537545" y="528118"/>
                </a:cubicBezTo>
                <a:cubicBezTo>
                  <a:pt x="14615611" y="528118"/>
                  <a:pt x="14732709" y="528118"/>
                  <a:pt x="14810775" y="570368"/>
                </a:cubicBezTo>
                <a:cubicBezTo>
                  <a:pt x="14888841" y="612617"/>
                  <a:pt x="15005939" y="654867"/>
                  <a:pt x="15162070" y="654867"/>
                </a:cubicBezTo>
                <a:cubicBezTo>
                  <a:pt x="15240136" y="612617"/>
                  <a:pt x="15279168" y="654867"/>
                  <a:pt x="15318201" y="654867"/>
                </a:cubicBezTo>
                <a:cubicBezTo>
                  <a:pt x="15435300" y="654867"/>
                  <a:pt x="15513365" y="612617"/>
                  <a:pt x="15669496" y="654867"/>
                </a:cubicBezTo>
                <a:cubicBezTo>
                  <a:pt x="15513365" y="697116"/>
                  <a:pt x="15396267" y="739366"/>
                  <a:pt x="15279168" y="739366"/>
                </a:cubicBezTo>
                <a:cubicBezTo>
                  <a:pt x="15162070" y="739366"/>
                  <a:pt x="15279168" y="781615"/>
                  <a:pt x="15279168" y="781615"/>
                </a:cubicBezTo>
                <a:cubicBezTo>
                  <a:pt x="15279168" y="823865"/>
                  <a:pt x="15318201" y="823865"/>
                  <a:pt x="15318201" y="781615"/>
                </a:cubicBezTo>
                <a:cubicBezTo>
                  <a:pt x="15474332" y="739366"/>
                  <a:pt x="15630464" y="781615"/>
                  <a:pt x="15786595" y="781615"/>
                </a:cubicBezTo>
                <a:cubicBezTo>
                  <a:pt x="15786595" y="823865"/>
                  <a:pt x="15708529" y="823865"/>
                  <a:pt x="15669496" y="866114"/>
                </a:cubicBezTo>
                <a:cubicBezTo>
                  <a:pt x="15669496" y="866114"/>
                  <a:pt x="15669496" y="866114"/>
                  <a:pt x="15630464" y="866114"/>
                </a:cubicBezTo>
                <a:cubicBezTo>
                  <a:pt x="15591431" y="866114"/>
                  <a:pt x="15591431" y="866114"/>
                  <a:pt x="15552398" y="866114"/>
                </a:cubicBezTo>
                <a:cubicBezTo>
                  <a:pt x="15591431" y="908364"/>
                  <a:pt x="15591431" y="908364"/>
                  <a:pt x="15591431" y="908364"/>
                </a:cubicBezTo>
                <a:cubicBezTo>
                  <a:pt x="15591431" y="950613"/>
                  <a:pt x="15591431" y="950613"/>
                  <a:pt x="15630464" y="950613"/>
                </a:cubicBezTo>
                <a:cubicBezTo>
                  <a:pt x="15708529" y="908364"/>
                  <a:pt x="15786595" y="908364"/>
                  <a:pt x="15864660" y="908364"/>
                </a:cubicBezTo>
                <a:cubicBezTo>
                  <a:pt x="16059824" y="950613"/>
                  <a:pt x="16059824" y="950613"/>
                  <a:pt x="15942726" y="1077362"/>
                </a:cubicBezTo>
                <a:cubicBezTo>
                  <a:pt x="16137890" y="1077362"/>
                  <a:pt x="16294022" y="1035112"/>
                  <a:pt x="16450152" y="1119611"/>
                </a:cubicBezTo>
                <a:cubicBezTo>
                  <a:pt x="16254988" y="1161861"/>
                  <a:pt x="16098858" y="1246360"/>
                  <a:pt x="15864660" y="1204110"/>
                </a:cubicBezTo>
                <a:cubicBezTo>
                  <a:pt x="15825626" y="1204110"/>
                  <a:pt x="15747562" y="1204110"/>
                  <a:pt x="15747562" y="1246360"/>
                </a:cubicBezTo>
                <a:lnTo>
                  <a:pt x="15786595" y="1246360"/>
                </a:lnTo>
                <a:cubicBezTo>
                  <a:pt x="15786595" y="1246360"/>
                  <a:pt x="15825626" y="1246360"/>
                  <a:pt x="15864660" y="1246360"/>
                </a:cubicBezTo>
                <a:cubicBezTo>
                  <a:pt x="16098858" y="1288609"/>
                  <a:pt x="16098858" y="1330859"/>
                  <a:pt x="15942726" y="1457607"/>
                </a:cubicBezTo>
                <a:cubicBezTo>
                  <a:pt x="15932968" y="1457607"/>
                  <a:pt x="15923210" y="1457607"/>
                  <a:pt x="15903694" y="1457607"/>
                </a:cubicBezTo>
                <a:cubicBezTo>
                  <a:pt x="15825626" y="1542106"/>
                  <a:pt x="15669496" y="1499857"/>
                  <a:pt x="15591431" y="1542106"/>
                </a:cubicBezTo>
                <a:cubicBezTo>
                  <a:pt x="15513365" y="1542106"/>
                  <a:pt x="15435300" y="1542106"/>
                  <a:pt x="15357234" y="1542106"/>
                </a:cubicBezTo>
                <a:cubicBezTo>
                  <a:pt x="15396267" y="1542106"/>
                  <a:pt x="15396267" y="1542106"/>
                  <a:pt x="15396267" y="1499857"/>
                </a:cubicBezTo>
                <a:cubicBezTo>
                  <a:pt x="15357234" y="1499857"/>
                  <a:pt x="15357234" y="1499857"/>
                  <a:pt x="15357234" y="1499857"/>
                </a:cubicBezTo>
                <a:cubicBezTo>
                  <a:pt x="15357234" y="1542106"/>
                  <a:pt x="15396267" y="1542106"/>
                  <a:pt x="15357234" y="1542106"/>
                </a:cubicBezTo>
                <a:cubicBezTo>
                  <a:pt x="15318201" y="1584356"/>
                  <a:pt x="15279168" y="1542106"/>
                  <a:pt x="15240136" y="1584356"/>
                </a:cubicBezTo>
                <a:cubicBezTo>
                  <a:pt x="15201103" y="1584356"/>
                  <a:pt x="15162070" y="1584356"/>
                  <a:pt x="15123037" y="1584356"/>
                </a:cubicBezTo>
                <a:cubicBezTo>
                  <a:pt x="15123037" y="1584356"/>
                  <a:pt x="15044972" y="1584356"/>
                  <a:pt x="15044972" y="1584356"/>
                </a:cubicBezTo>
                <a:cubicBezTo>
                  <a:pt x="15005939" y="1584356"/>
                  <a:pt x="14966906" y="1584356"/>
                  <a:pt x="14927873" y="1584356"/>
                </a:cubicBezTo>
                <a:cubicBezTo>
                  <a:pt x="14927873" y="1626605"/>
                  <a:pt x="14888841" y="1626605"/>
                  <a:pt x="14888841" y="1626605"/>
                </a:cubicBezTo>
                <a:cubicBezTo>
                  <a:pt x="14849808" y="1668855"/>
                  <a:pt x="14810775" y="1668855"/>
                  <a:pt x="14732709" y="1711104"/>
                </a:cubicBezTo>
                <a:cubicBezTo>
                  <a:pt x="14732709" y="1711104"/>
                  <a:pt x="14693677" y="1711104"/>
                  <a:pt x="14693677" y="1711104"/>
                </a:cubicBezTo>
                <a:cubicBezTo>
                  <a:pt x="14693677" y="1711104"/>
                  <a:pt x="14654644" y="1711104"/>
                  <a:pt x="14654644" y="1711104"/>
                </a:cubicBezTo>
                <a:cubicBezTo>
                  <a:pt x="14654644" y="1753354"/>
                  <a:pt x="14654644" y="1753354"/>
                  <a:pt x="14654644" y="1753354"/>
                </a:cubicBezTo>
                <a:cubicBezTo>
                  <a:pt x="14654644" y="1753354"/>
                  <a:pt x="14693677" y="1795603"/>
                  <a:pt x="14693677" y="1795603"/>
                </a:cubicBezTo>
                <a:cubicBezTo>
                  <a:pt x="14771742" y="1795603"/>
                  <a:pt x="14849808" y="1795603"/>
                  <a:pt x="14849808" y="1880102"/>
                </a:cubicBezTo>
                <a:cubicBezTo>
                  <a:pt x="14888841" y="1880102"/>
                  <a:pt x="14888841" y="1880102"/>
                  <a:pt x="14927873" y="1880102"/>
                </a:cubicBezTo>
                <a:cubicBezTo>
                  <a:pt x="15279168" y="1880102"/>
                  <a:pt x="15630464" y="1880102"/>
                  <a:pt x="16020790" y="1880102"/>
                </a:cubicBezTo>
                <a:cubicBezTo>
                  <a:pt x="16137890" y="1880102"/>
                  <a:pt x="16254988" y="1964601"/>
                  <a:pt x="16450152" y="1922352"/>
                </a:cubicBezTo>
                <a:cubicBezTo>
                  <a:pt x="16333054" y="2006851"/>
                  <a:pt x="16176922" y="2006851"/>
                  <a:pt x="16059824" y="2006851"/>
                </a:cubicBezTo>
                <a:cubicBezTo>
                  <a:pt x="15981758" y="2006851"/>
                  <a:pt x="15864660" y="2006851"/>
                  <a:pt x="15786595" y="2006851"/>
                </a:cubicBezTo>
                <a:cubicBezTo>
                  <a:pt x="15747562" y="2006851"/>
                  <a:pt x="15708529" y="2006851"/>
                  <a:pt x="15669496" y="2006851"/>
                </a:cubicBezTo>
                <a:cubicBezTo>
                  <a:pt x="15669496" y="2006851"/>
                  <a:pt x="15630464" y="2006851"/>
                  <a:pt x="15630464" y="2006851"/>
                </a:cubicBezTo>
                <a:cubicBezTo>
                  <a:pt x="15864660" y="2049100"/>
                  <a:pt x="16059824" y="2091350"/>
                  <a:pt x="16333054" y="2091350"/>
                </a:cubicBezTo>
                <a:cubicBezTo>
                  <a:pt x="16411118" y="2091350"/>
                  <a:pt x="16411118" y="2091350"/>
                  <a:pt x="16372086" y="2175849"/>
                </a:cubicBezTo>
                <a:cubicBezTo>
                  <a:pt x="16333054" y="2218098"/>
                  <a:pt x="16372086" y="2218098"/>
                  <a:pt x="16411118" y="2218098"/>
                </a:cubicBezTo>
                <a:cubicBezTo>
                  <a:pt x="16528218" y="2218098"/>
                  <a:pt x="16645315" y="2175849"/>
                  <a:pt x="16762415" y="2218098"/>
                </a:cubicBezTo>
                <a:cubicBezTo>
                  <a:pt x="16762415" y="2260348"/>
                  <a:pt x="16762415" y="2260348"/>
                  <a:pt x="16801447" y="2260348"/>
                </a:cubicBezTo>
                <a:cubicBezTo>
                  <a:pt x="16801447" y="2260348"/>
                  <a:pt x="16840483" y="2260348"/>
                  <a:pt x="16840483" y="2218098"/>
                </a:cubicBezTo>
                <a:cubicBezTo>
                  <a:pt x="16840483" y="2218098"/>
                  <a:pt x="16879515" y="2218098"/>
                  <a:pt x="16879515" y="2218098"/>
                </a:cubicBezTo>
                <a:cubicBezTo>
                  <a:pt x="16957579" y="2218098"/>
                  <a:pt x="17035643" y="2218098"/>
                  <a:pt x="17113711" y="2260348"/>
                </a:cubicBezTo>
                <a:cubicBezTo>
                  <a:pt x="17113711" y="2260348"/>
                  <a:pt x="17074679" y="2260348"/>
                  <a:pt x="17035643" y="2302597"/>
                </a:cubicBezTo>
                <a:cubicBezTo>
                  <a:pt x="16918547" y="2344847"/>
                  <a:pt x="16762415" y="2302597"/>
                  <a:pt x="16645315" y="2302597"/>
                </a:cubicBezTo>
                <a:cubicBezTo>
                  <a:pt x="16606283" y="2302597"/>
                  <a:pt x="16567250" y="2302597"/>
                  <a:pt x="16528218" y="2302597"/>
                </a:cubicBezTo>
                <a:cubicBezTo>
                  <a:pt x="16450152" y="2344847"/>
                  <a:pt x="16294022" y="2387096"/>
                  <a:pt x="16176922" y="2387096"/>
                </a:cubicBezTo>
                <a:cubicBezTo>
                  <a:pt x="15942726" y="2387096"/>
                  <a:pt x="15747562" y="2344847"/>
                  <a:pt x="15513365" y="2387096"/>
                </a:cubicBezTo>
                <a:cubicBezTo>
                  <a:pt x="15318201" y="2387096"/>
                  <a:pt x="15084004" y="2387096"/>
                  <a:pt x="14888841" y="2387096"/>
                </a:cubicBezTo>
                <a:cubicBezTo>
                  <a:pt x="14849808" y="2387096"/>
                  <a:pt x="14810775" y="2387096"/>
                  <a:pt x="14810775" y="2387096"/>
                </a:cubicBezTo>
                <a:cubicBezTo>
                  <a:pt x="14810775" y="2429346"/>
                  <a:pt x="14888841" y="2471595"/>
                  <a:pt x="14927873" y="2471595"/>
                </a:cubicBezTo>
                <a:cubicBezTo>
                  <a:pt x="15005939" y="2471595"/>
                  <a:pt x="15084004" y="2471595"/>
                  <a:pt x="15162070" y="2471595"/>
                </a:cubicBezTo>
                <a:cubicBezTo>
                  <a:pt x="15123037" y="2513845"/>
                  <a:pt x="15044972" y="2471595"/>
                  <a:pt x="15005939" y="2513845"/>
                </a:cubicBezTo>
                <a:cubicBezTo>
                  <a:pt x="14927873" y="2513845"/>
                  <a:pt x="14888841" y="2513845"/>
                  <a:pt x="14849808" y="2513845"/>
                </a:cubicBezTo>
                <a:cubicBezTo>
                  <a:pt x="14693677" y="2471595"/>
                  <a:pt x="14537545" y="2513845"/>
                  <a:pt x="14381414" y="2556094"/>
                </a:cubicBezTo>
                <a:cubicBezTo>
                  <a:pt x="14186250" y="2556094"/>
                  <a:pt x="13991086" y="2556094"/>
                  <a:pt x="13795922" y="2556094"/>
                </a:cubicBezTo>
                <a:cubicBezTo>
                  <a:pt x="13561726" y="2556094"/>
                  <a:pt x="13327529" y="2598344"/>
                  <a:pt x="13093332" y="2598344"/>
                </a:cubicBezTo>
                <a:cubicBezTo>
                  <a:pt x="13015267" y="2598344"/>
                  <a:pt x="12937201" y="2598344"/>
                  <a:pt x="12937201" y="2640593"/>
                </a:cubicBezTo>
                <a:cubicBezTo>
                  <a:pt x="12976234" y="2640593"/>
                  <a:pt x="13054299" y="2682843"/>
                  <a:pt x="13093332" y="2682843"/>
                </a:cubicBezTo>
                <a:cubicBezTo>
                  <a:pt x="13093332" y="2640593"/>
                  <a:pt x="13132365" y="2640593"/>
                  <a:pt x="13132365" y="2682843"/>
                </a:cubicBezTo>
                <a:cubicBezTo>
                  <a:pt x="13171398" y="2682843"/>
                  <a:pt x="13210431" y="2682843"/>
                  <a:pt x="13210431" y="2682843"/>
                </a:cubicBezTo>
                <a:cubicBezTo>
                  <a:pt x="13366562" y="2640593"/>
                  <a:pt x="13522693" y="2640593"/>
                  <a:pt x="13678824" y="2682843"/>
                </a:cubicBezTo>
                <a:cubicBezTo>
                  <a:pt x="13678824" y="2682843"/>
                  <a:pt x="13678824" y="2682843"/>
                  <a:pt x="13717857" y="2682843"/>
                </a:cubicBezTo>
                <a:cubicBezTo>
                  <a:pt x="13873988" y="2682843"/>
                  <a:pt x="14069152" y="2682843"/>
                  <a:pt x="14264316" y="2682843"/>
                </a:cubicBezTo>
                <a:cubicBezTo>
                  <a:pt x="14264316" y="2682843"/>
                  <a:pt x="14303349" y="2682843"/>
                  <a:pt x="14303349" y="2682843"/>
                </a:cubicBezTo>
                <a:cubicBezTo>
                  <a:pt x="14342381" y="2682843"/>
                  <a:pt x="14381414" y="2682843"/>
                  <a:pt x="14420447" y="2682843"/>
                </a:cubicBezTo>
                <a:cubicBezTo>
                  <a:pt x="14420447" y="2682843"/>
                  <a:pt x="14420447" y="2725092"/>
                  <a:pt x="14459480" y="2725092"/>
                </a:cubicBezTo>
                <a:cubicBezTo>
                  <a:pt x="14615611" y="2725092"/>
                  <a:pt x="14732709" y="2767342"/>
                  <a:pt x="14888841" y="2809591"/>
                </a:cubicBezTo>
                <a:cubicBezTo>
                  <a:pt x="14927873" y="2809591"/>
                  <a:pt x="14966906" y="2809591"/>
                  <a:pt x="15044972" y="2809591"/>
                </a:cubicBezTo>
                <a:cubicBezTo>
                  <a:pt x="15044972" y="2809591"/>
                  <a:pt x="15084004" y="2809591"/>
                  <a:pt x="15084004" y="2809591"/>
                </a:cubicBezTo>
                <a:cubicBezTo>
                  <a:pt x="15084004" y="2809591"/>
                  <a:pt x="15123037" y="2809591"/>
                  <a:pt x="15123037" y="2809591"/>
                </a:cubicBezTo>
                <a:cubicBezTo>
                  <a:pt x="15162070" y="2809591"/>
                  <a:pt x="15162070" y="2851841"/>
                  <a:pt x="15123037" y="2851841"/>
                </a:cubicBezTo>
                <a:cubicBezTo>
                  <a:pt x="15123037" y="2851841"/>
                  <a:pt x="15084004" y="2851841"/>
                  <a:pt x="15084004" y="2851841"/>
                </a:cubicBezTo>
                <a:cubicBezTo>
                  <a:pt x="15044972" y="2851841"/>
                  <a:pt x="15005939" y="2851841"/>
                  <a:pt x="14927873" y="2851841"/>
                </a:cubicBezTo>
                <a:cubicBezTo>
                  <a:pt x="14888841" y="2851841"/>
                  <a:pt x="14849808" y="2851841"/>
                  <a:pt x="14810775" y="2851841"/>
                </a:cubicBezTo>
                <a:cubicBezTo>
                  <a:pt x="14771742" y="2851841"/>
                  <a:pt x="14771742" y="2851841"/>
                  <a:pt x="14732709" y="2851841"/>
                </a:cubicBezTo>
                <a:cubicBezTo>
                  <a:pt x="14693677" y="2851841"/>
                  <a:pt x="14654644" y="2851841"/>
                  <a:pt x="14615611" y="2851841"/>
                </a:cubicBezTo>
                <a:cubicBezTo>
                  <a:pt x="14498513" y="2894090"/>
                  <a:pt x="14381414" y="2851841"/>
                  <a:pt x="14264316" y="2894090"/>
                </a:cubicBezTo>
                <a:cubicBezTo>
                  <a:pt x="14342381" y="2936340"/>
                  <a:pt x="14498513" y="2936340"/>
                  <a:pt x="14615611" y="2978589"/>
                </a:cubicBezTo>
                <a:cubicBezTo>
                  <a:pt x="14849808" y="2978589"/>
                  <a:pt x="15123037" y="2978589"/>
                  <a:pt x="15357234" y="3020839"/>
                </a:cubicBezTo>
                <a:cubicBezTo>
                  <a:pt x="15474332" y="3020839"/>
                  <a:pt x="15513365" y="3020839"/>
                  <a:pt x="15513365" y="3105338"/>
                </a:cubicBezTo>
                <a:cubicBezTo>
                  <a:pt x="15552398" y="3105338"/>
                  <a:pt x="15630464" y="3105338"/>
                  <a:pt x="15669496" y="3105338"/>
                </a:cubicBezTo>
                <a:cubicBezTo>
                  <a:pt x="15747562" y="3105338"/>
                  <a:pt x="15825626" y="3105338"/>
                  <a:pt x="15825626" y="3147588"/>
                </a:cubicBezTo>
                <a:cubicBezTo>
                  <a:pt x="15825626" y="3189837"/>
                  <a:pt x="15942726" y="3274336"/>
                  <a:pt x="15825626" y="3316586"/>
                </a:cubicBezTo>
                <a:cubicBezTo>
                  <a:pt x="15864660" y="3316586"/>
                  <a:pt x="15942726" y="3316586"/>
                  <a:pt x="16020790" y="3316586"/>
                </a:cubicBezTo>
                <a:cubicBezTo>
                  <a:pt x="16059824" y="3316586"/>
                  <a:pt x="16098858" y="3316586"/>
                  <a:pt x="16137890" y="3316586"/>
                </a:cubicBezTo>
                <a:cubicBezTo>
                  <a:pt x="16215954" y="3316586"/>
                  <a:pt x="16254988" y="3316586"/>
                  <a:pt x="16294022" y="3316586"/>
                </a:cubicBezTo>
                <a:cubicBezTo>
                  <a:pt x="16372086" y="3316586"/>
                  <a:pt x="16450152" y="3316586"/>
                  <a:pt x="16528218" y="3316586"/>
                </a:cubicBezTo>
                <a:cubicBezTo>
                  <a:pt x="16645315" y="3274336"/>
                  <a:pt x="16762415" y="3274336"/>
                  <a:pt x="16840483" y="3316586"/>
                </a:cubicBezTo>
                <a:cubicBezTo>
                  <a:pt x="16918547" y="3316586"/>
                  <a:pt x="16957579" y="3274336"/>
                  <a:pt x="17035643" y="3316586"/>
                </a:cubicBezTo>
                <a:cubicBezTo>
                  <a:pt x="17035643" y="3358835"/>
                  <a:pt x="17035643" y="3316586"/>
                  <a:pt x="16996611" y="3358835"/>
                </a:cubicBezTo>
                <a:cubicBezTo>
                  <a:pt x="16996611" y="3358835"/>
                  <a:pt x="17035643" y="3401085"/>
                  <a:pt x="16996611" y="3401085"/>
                </a:cubicBezTo>
                <a:cubicBezTo>
                  <a:pt x="16957579" y="3401085"/>
                  <a:pt x="16879515" y="3401085"/>
                  <a:pt x="16840483" y="3401085"/>
                </a:cubicBezTo>
                <a:lnTo>
                  <a:pt x="16762415" y="3401085"/>
                </a:lnTo>
                <a:cubicBezTo>
                  <a:pt x="16762415" y="3401085"/>
                  <a:pt x="16752655" y="3401085"/>
                  <a:pt x="16742899" y="3401085"/>
                </a:cubicBezTo>
                <a:lnTo>
                  <a:pt x="16739847" y="3401085"/>
                </a:lnTo>
                <a:cubicBezTo>
                  <a:pt x="16741679" y="3401085"/>
                  <a:pt x="16740459" y="3401085"/>
                  <a:pt x="16738019" y="3401085"/>
                </a:cubicBezTo>
                <a:lnTo>
                  <a:pt x="16728259" y="3401085"/>
                </a:lnTo>
                <a:cubicBezTo>
                  <a:pt x="16723383" y="3401085"/>
                  <a:pt x="16723383" y="3401085"/>
                  <a:pt x="16723383" y="3401085"/>
                </a:cubicBezTo>
                <a:cubicBezTo>
                  <a:pt x="16723383" y="3401085"/>
                  <a:pt x="16723383" y="3401085"/>
                  <a:pt x="16684351" y="3401085"/>
                </a:cubicBezTo>
                <a:cubicBezTo>
                  <a:pt x="16762415" y="3485584"/>
                  <a:pt x="16918547" y="3401085"/>
                  <a:pt x="16996611" y="3443334"/>
                </a:cubicBezTo>
                <a:cubicBezTo>
                  <a:pt x="17035643" y="3527833"/>
                  <a:pt x="16918547" y="3570083"/>
                  <a:pt x="16801447" y="3612332"/>
                </a:cubicBezTo>
                <a:cubicBezTo>
                  <a:pt x="16723383" y="3612332"/>
                  <a:pt x="16606283" y="3612332"/>
                  <a:pt x="16489186" y="3612332"/>
                </a:cubicBezTo>
                <a:cubicBezTo>
                  <a:pt x="16567250" y="3654582"/>
                  <a:pt x="16606283" y="3654582"/>
                  <a:pt x="16684351" y="3654582"/>
                </a:cubicBezTo>
                <a:cubicBezTo>
                  <a:pt x="16762415" y="3612332"/>
                  <a:pt x="16840483" y="3654582"/>
                  <a:pt x="16918547" y="3612332"/>
                </a:cubicBezTo>
                <a:cubicBezTo>
                  <a:pt x="17074679" y="3612332"/>
                  <a:pt x="17230807" y="3570083"/>
                  <a:pt x="17347907" y="3654582"/>
                </a:cubicBezTo>
                <a:cubicBezTo>
                  <a:pt x="17347907" y="3654582"/>
                  <a:pt x="17386939" y="3654582"/>
                  <a:pt x="17425971" y="3654582"/>
                </a:cubicBezTo>
                <a:cubicBezTo>
                  <a:pt x="17504039" y="3654582"/>
                  <a:pt x="17543071" y="3654582"/>
                  <a:pt x="17582103" y="3696831"/>
                </a:cubicBezTo>
                <a:cubicBezTo>
                  <a:pt x="17386939" y="3781330"/>
                  <a:pt x="17074679" y="3739081"/>
                  <a:pt x="16840483" y="3823580"/>
                </a:cubicBezTo>
                <a:cubicBezTo>
                  <a:pt x="16801447" y="3823580"/>
                  <a:pt x="16801447" y="3823580"/>
                  <a:pt x="16762415" y="3823580"/>
                </a:cubicBezTo>
                <a:cubicBezTo>
                  <a:pt x="16372086" y="3908079"/>
                  <a:pt x="16020790" y="3950328"/>
                  <a:pt x="15669496" y="3950328"/>
                </a:cubicBezTo>
                <a:cubicBezTo>
                  <a:pt x="15630464" y="3950328"/>
                  <a:pt x="15591431" y="3950328"/>
                  <a:pt x="15552398" y="3950328"/>
                </a:cubicBezTo>
                <a:cubicBezTo>
                  <a:pt x="15435300" y="3992577"/>
                  <a:pt x="15318201" y="3992577"/>
                  <a:pt x="15162070" y="3992577"/>
                </a:cubicBezTo>
                <a:cubicBezTo>
                  <a:pt x="15044972" y="3992577"/>
                  <a:pt x="14927873" y="3992577"/>
                  <a:pt x="14810775" y="4034827"/>
                </a:cubicBezTo>
                <a:cubicBezTo>
                  <a:pt x="14654644" y="4034827"/>
                  <a:pt x="14576578" y="4034827"/>
                  <a:pt x="14459480" y="4034827"/>
                </a:cubicBezTo>
                <a:cubicBezTo>
                  <a:pt x="14420447" y="4034827"/>
                  <a:pt x="14420447" y="4034827"/>
                  <a:pt x="14420447" y="4034827"/>
                </a:cubicBezTo>
                <a:cubicBezTo>
                  <a:pt x="14381414" y="4034827"/>
                  <a:pt x="14381414" y="4034827"/>
                  <a:pt x="14342381" y="4034827"/>
                </a:cubicBezTo>
                <a:cubicBezTo>
                  <a:pt x="14342381" y="4034827"/>
                  <a:pt x="14303349" y="4034827"/>
                  <a:pt x="14264316" y="4034827"/>
                </a:cubicBezTo>
                <a:cubicBezTo>
                  <a:pt x="13834955" y="4077077"/>
                  <a:pt x="13444627" y="4077077"/>
                  <a:pt x="13054299" y="4077077"/>
                </a:cubicBezTo>
                <a:cubicBezTo>
                  <a:pt x="12429775" y="4077077"/>
                  <a:pt x="11805250" y="4077077"/>
                  <a:pt x="11141693" y="4077077"/>
                </a:cubicBezTo>
                <a:cubicBezTo>
                  <a:pt x="10673299" y="4077077"/>
                  <a:pt x="10243939" y="4077077"/>
                  <a:pt x="9775545" y="4077077"/>
                </a:cubicBezTo>
                <a:cubicBezTo>
                  <a:pt x="9346184" y="4077077"/>
                  <a:pt x="8877791" y="4077077"/>
                  <a:pt x="8448430" y="4119326"/>
                </a:cubicBezTo>
                <a:cubicBezTo>
                  <a:pt x="8331332" y="4119326"/>
                  <a:pt x="8253266" y="4119326"/>
                  <a:pt x="8175201" y="4119326"/>
                </a:cubicBezTo>
                <a:cubicBezTo>
                  <a:pt x="7277447" y="4161575"/>
                  <a:pt x="6418726" y="4161575"/>
                  <a:pt x="5560005" y="4161575"/>
                </a:cubicBezTo>
                <a:cubicBezTo>
                  <a:pt x="5091611" y="4161575"/>
                  <a:pt x="4623218" y="4161575"/>
                  <a:pt x="4154824" y="4161575"/>
                </a:cubicBezTo>
                <a:cubicBezTo>
                  <a:pt x="3647398" y="4203825"/>
                  <a:pt x="3179004" y="4203825"/>
                  <a:pt x="2710611" y="4203825"/>
                </a:cubicBezTo>
                <a:cubicBezTo>
                  <a:pt x="2515447" y="4203825"/>
                  <a:pt x="2359316" y="4203825"/>
                  <a:pt x="2203185" y="4203825"/>
                </a:cubicBezTo>
                <a:cubicBezTo>
                  <a:pt x="1851889" y="4161575"/>
                  <a:pt x="1461561" y="4161575"/>
                  <a:pt x="1110266" y="4161575"/>
                </a:cubicBezTo>
                <a:cubicBezTo>
                  <a:pt x="876070" y="4119326"/>
                  <a:pt x="641873" y="4119326"/>
                  <a:pt x="446709" y="4034827"/>
                </a:cubicBezTo>
                <a:cubicBezTo>
                  <a:pt x="407676" y="4034827"/>
                  <a:pt x="407676" y="3992577"/>
                  <a:pt x="368643" y="3992577"/>
                </a:cubicBezTo>
                <a:cubicBezTo>
                  <a:pt x="368643" y="3992577"/>
                  <a:pt x="329610" y="3992577"/>
                  <a:pt x="329610" y="3992577"/>
                </a:cubicBezTo>
                <a:cubicBezTo>
                  <a:pt x="329610" y="3950328"/>
                  <a:pt x="290578" y="3950328"/>
                  <a:pt x="290578" y="3950328"/>
                </a:cubicBezTo>
                <a:cubicBezTo>
                  <a:pt x="251545" y="3950328"/>
                  <a:pt x="251545" y="3950328"/>
                  <a:pt x="251545" y="3908079"/>
                </a:cubicBezTo>
                <a:cubicBezTo>
                  <a:pt x="212512" y="3908079"/>
                  <a:pt x="212512" y="3908079"/>
                  <a:pt x="173479" y="3908079"/>
                </a:cubicBezTo>
                <a:cubicBezTo>
                  <a:pt x="173479" y="3865829"/>
                  <a:pt x="173479" y="3865829"/>
                  <a:pt x="134446" y="3865829"/>
                </a:cubicBezTo>
                <a:cubicBezTo>
                  <a:pt x="95414" y="3865829"/>
                  <a:pt x="95414" y="3823580"/>
                  <a:pt x="95414" y="3823580"/>
                </a:cubicBezTo>
                <a:cubicBezTo>
                  <a:pt x="56381" y="3781330"/>
                  <a:pt x="56381" y="3781330"/>
                  <a:pt x="56381" y="3739081"/>
                </a:cubicBezTo>
                <a:cubicBezTo>
                  <a:pt x="17348" y="3612332"/>
                  <a:pt x="-21685" y="3527833"/>
                  <a:pt x="56381" y="3401085"/>
                </a:cubicBezTo>
                <a:cubicBezTo>
                  <a:pt x="17348" y="3358835"/>
                  <a:pt x="56381" y="3274336"/>
                  <a:pt x="95414" y="3232087"/>
                </a:cubicBezTo>
                <a:cubicBezTo>
                  <a:pt x="134446" y="3189837"/>
                  <a:pt x="173479" y="3147588"/>
                  <a:pt x="173479" y="3105338"/>
                </a:cubicBezTo>
                <a:cubicBezTo>
                  <a:pt x="134446" y="3063088"/>
                  <a:pt x="95414" y="3063088"/>
                  <a:pt x="95414" y="3020839"/>
                </a:cubicBezTo>
                <a:cubicBezTo>
                  <a:pt x="17348" y="2978589"/>
                  <a:pt x="56381" y="2978589"/>
                  <a:pt x="56381" y="2936340"/>
                </a:cubicBezTo>
                <a:cubicBezTo>
                  <a:pt x="17348" y="2936340"/>
                  <a:pt x="17348" y="2894090"/>
                  <a:pt x="56381" y="2894090"/>
                </a:cubicBezTo>
                <a:cubicBezTo>
                  <a:pt x="56381" y="2851841"/>
                  <a:pt x="56381" y="2809591"/>
                  <a:pt x="17348" y="2725092"/>
                </a:cubicBezTo>
                <a:cubicBezTo>
                  <a:pt x="-21685" y="2682843"/>
                  <a:pt x="17348" y="2640593"/>
                  <a:pt x="17348" y="2598344"/>
                </a:cubicBezTo>
                <a:cubicBezTo>
                  <a:pt x="56381" y="2556094"/>
                  <a:pt x="95414" y="2471595"/>
                  <a:pt x="95414" y="2429346"/>
                </a:cubicBezTo>
                <a:cubicBezTo>
                  <a:pt x="95414" y="2302597"/>
                  <a:pt x="251545" y="2260348"/>
                  <a:pt x="368643" y="2175849"/>
                </a:cubicBezTo>
                <a:cubicBezTo>
                  <a:pt x="641873" y="2091350"/>
                  <a:pt x="915102" y="2091350"/>
                  <a:pt x="1227365" y="2091350"/>
                </a:cubicBezTo>
                <a:cubicBezTo>
                  <a:pt x="1422529" y="2091350"/>
                  <a:pt x="1578660" y="2049100"/>
                  <a:pt x="1734791" y="2006851"/>
                </a:cubicBezTo>
                <a:cubicBezTo>
                  <a:pt x="1812856" y="2006851"/>
                  <a:pt x="1773824" y="1922352"/>
                  <a:pt x="1773824" y="1880102"/>
                </a:cubicBezTo>
                <a:cubicBezTo>
                  <a:pt x="1734791" y="1880102"/>
                  <a:pt x="1773824" y="1837853"/>
                  <a:pt x="1812856" y="1837853"/>
                </a:cubicBezTo>
                <a:cubicBezTo>
                  <a:pt x="1890922" y="1795603"/>
                  <a:pt x="1890922" y="1753354"/>
                  <a:pt x="1890922" y="1711104"/>
                </a:cubicBezTo>
                <a:cubicBezTo>
                  <a:pt x="1929955" y="1584356"/>
                  <a:pt x="2008020" y="1457607"/>
                  <a:pt x="2008020" y="1373108"/>
                </a:cubicBezTo>
                <a:cubicBezTo>
                  <a:pt x="2008020" y="1330859"/>
                  <a:pt x="2008020" y="1330859"/>
                  <a:pt x="2008020" y="1330859"/>
                </a:cubicBezTo>
                <a:cubicBezTo>
                  <a:pt x="2125119" y="1246360"/>
                  <a:pt x="2476414" y="1161861"/>
                  <a:pt x="2671578" y="1161861"/>
                </a:cubicBezTo>
                <a:cubicBezTo>
                  <a:pt x="2749643" y="1204110"/>
                  <a:pt x="2827709" y="1204110"/>
                  <a:pt x="2905775" y="1161861"/>
                </a:cubicBezTo>
                <a:cubicBezTo>
                  <a:pt x="3139971" y="1161861"/>
                  <a:pt x="3374169" y="1161861"/>
                  <a:pt x="3608365" y="1161861"/>
                </a:cubicBezTo>
                <a:cubicBezTo>
                  <a:pt x="3686430" y="1119611"/>
                  <a:pt x="3764496" y="1119611"/>
                  <a:pt x="3803528" y="1077362"/>
                </a:cubicBezTo>
                <a:cubicBezTo>
                  <a:pt x="3881594" y="992863"/>
                  <a:pt x="3998693" y="908364"/>
                  <a:pt x="3881594" y="823865"/>
                </a:cubicBezTo>
                <a:cubicBezTo>
                  <a:pt x="3881594" y="781615"/>
                  <a:pt x="3881594" y="739366"/>
                  <a:pt x="3959660" y="739366"/>
                </a:cubicBezTo>
                <a:cubicBezTo>
                  <a:pt x="4115791" y="739366"/>
                  <a:pt x="4154824" y="697116"/>
                  <a:pt x="4115791" y="612617"/>
                </a:cubicBezTo>
                <a:cubicBezTo>
                  <a:pt x="4115791" y="570368"/>
                  <a:pt x="4154824" y="528118"/>
                  <a:pt x="4193857" y="485869"/>
                </a:cubicBezTo>
                <a:cubicBezTo>
                  <a:pt x="4271923" y="485869"/>
                  <a:pt x="4271923" y="443619"/>
                  <a:pt x="4232890" y="401370"/>
                </a:cubicBezTo>
                <a:cubicBezTo>
                  <a:pt x="4193857" y="316871"/>
                  <a:pt x="4193857" y="274621"/>
                  <a:pt x="4310955" y="190122"/>
                </a:cubicBezTo>
                <a:cubicBezTo>
                  <a:pt x="4349988" y="190122"/>
                  <a:pt x="4349988" y="190122"/>
                  <a:pt x="4389020" y="147873"/>
                </a:cubicBezTo>
                <a:cubicBezTo>
                  <a:pt x="4389020" y="63374"/>
                  <a:pt x="4506119" y="21124"/>
                  <a:pt x="4701283" y="21124"/>
                </a:cubicBezTo>
                <a:cubicBezTo>
                  <a:pt x="4818381" y="21124"/>
                  <a:pt x="4935480" y="21124"/>
                  <a:pt x="5052578" y="63374"/>
                </a:cubicBezTo>
                <a:cubicBezTo>
                  <a:pt x="5130644" y="63374"/>
                  <a:pt x="5247742" y="63374"/>
                  <a:pt x="5286775" y="105623"/>
                </a:cubicBezTo>
                <a:cubicBezTo>
                  <a:pt x="5403873" y="105623"/>
                  <a:pt x="5520971" y="63374"/>
                  <a:pt x="5638070" y="147873"/>
                </a:cubicBezTo>
                <a:cubicBezTo>
                  <a:pt x="5989365" y="147873"/>
                  <a:pt x="6340660" y="105623"/>
                  <a:pt x="6691955" y="147873"/>
                </a:cubicBezTo>
                <a:cubicBezTo>
                  <a:pt x="6926152" y="190122"/>
                  <a:pt x="7160348" y="147873"/>
                  <a:pt x="7394545" y="147873"/>
                </a:cubicBezTo>
                <a:cubicBezTo>
                  <a:pt x="7472610" y="105623"/>
                  <a:pt x="7550676" y="105623"/>
                  <a:pt x="7628742" y="105623"/>
                </a:cubicBezTo>
                <a:cubicBezTo>
                  <a:pt x="7667774" y="147873"/>
                  <a:pt x="7745840" y="105623"/>
                  <a:pt x="7745840" y="105623"/>
                </a:cubicBezTo>
                <a:cubicBezTo>
                  <a:pt x="7745840" y="21124"/>
                  <a:pt x="7794631" y="0"/>
                  <a:pt x="78580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070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09244" y="4191000"/>
            <a:ext cx="16114457" cy="4938432"/>
          </a:xfrm>
          <a:custGeom>
            <a:avLst/>
            <a:gdLst>
              <a:gd name="connsiteX0" fmla="*/ 4700929 w 16114457"/>
              <a:gd name="connsiteY0" fmla="*/ 0 h 4938432"/>
              <a:gd name="connsiteX1" fmla="*/ 5499543 w 16114457"/>
              <a:gd name="connsiteY1" fmla="*/ 0 h 4938432"/>
              <a:gd name="connsiteX2" fmla="*/ 6730740 w 16114457"/>
              <a:gd name="connsiteY2" fmla="*/ 0 h 4938432"/>
              <a:gd name="connsiteX3" fmla="*/ 6863843 w 16114457"/>
              <a:gd name="connsiteY3" fmla="*/ 0 h 4938432"/>
              <a:gd name="connsiteX4" fmla="*/ 7762283 w 16114457"/>
              <a:gd name="connsiteY4" fmla="*/ 58271 h 4938432"/>
              <a:gd name="connsiteX5" fmla="*/ 8028488 w 16114457"/>
              <a:gd name="connsiteY5" fmla="*/ 116541 h 4938432"/>
              <a:gd name="connsiteX6" fmla="*/ 8327969 w 16114457"/>
              <a:gd name="connsiteY6" fmla="*/ 58271 h 4938432"/>
              <a:gd name="connsiteX7" fmla="*/ 9226410 w 16114457"/>
              <a:gd name="connsiteY7" fmla="*/ 0 h 4938432"/>
              <a:gd name="connsiteX8" fmla="*/ 9392788 w 16114457"/>
              <a:gd name="connsiteY8" fmla="*/ 0 h 4938432"/>
              <a:gd name="connsiteX9" fmla="*/ 10590709 w 16114457"/>
              <a:gd name="connsiteY9" fmla="*/ 0 h 4938432"/>
              <a:gd name="connsiteX10" fmla="*/ 11389323 w 16114457"/>
              <a:gd name="connsiteY10" fmla="*/ 0 h 4938432"/>
              <a:gd name="connsiteX11" fmla="*/ 12154661 w 16114457"/>
              <a:gd name="connsiteY11" fmla="*/ 58271 h 4938432"/>
              <a:gd name="connsiteX12" fmla="*/ 12886725 w 16114457"/>
              <a:gd name="connsiteY12" fmla="*/ 174812 h 4938432"/>
              <a:gd name="connsiteX13" fmla="*/ 13019829 w 16114457"/>
              <a:gd name="connsiteY13" fmla="*/ 349624 h 4938432"/>
              <a:gd name="connsiteX14" fmla="*/ 13286033 w 16114457"/>
              <a:gd name="connsiteY14" fmla="*/ 407894 h 4938432"/>
              <a:gd name="connsiteX15" fmla="*/ 13385859 w 16114457"/>
              <a:gd name="connsiteY15" fmla="*/ 407894 h 4938432"/>
              <a:gd name="connsiteX16" fmla="*/ 13585513 w 16114457"/>
              <a:gd name="connsiteY16" fmla="*/ 466165 h 4938432"/>
              <a:gd name="connsiteX17" fmla="*/ 14251025 w 16114457"/>
              <a:gd name="connsiteY17" fmla="*/ 466165 h 4938432"/>
              <a:gd name="connsiteX18" fmla="*/ 14417403 w 16114457"/>
              <a:gd name="connsiteY18" fmla="*/ 466165 h 4938432"/>
              <a:gd name="connsiteX19" fmla="*/ 14583781 w 16114457"/>
              <a:gd name="connsiteY19" fmla="*/ 466165 h 4938432"/>
              <a:gd name="connsiteX20" fmla="*/ 14983089 w 16114457"/>
              <a:gd name="connsiteY20" fmla="*/ 466165 h 4938432"/>
              <a:gd name="connsiteX21" fmla="*/ 15116189 w 16114457"/>
              <a:gd name="connsiteY21" fmla="*/ 524436 h 4938432"/>
              <a:gd name="connsiteX22" fmla="*/ 15382395 w 16114457"/>
              <a:gd name="connsiteY22" fmla="*/ 524436 h 4938432"/>
              <a:gd name="connsiteX23" fmla="*/ 15415669 w 16114457"/>
              <a:gd name="connsiteY23" fmla="*/ 524436 h 4938432"/>
              <a:gd name="connsiteX24" fmla="*/ 15448945 w 16114457"/>
              <a:gd name="connsiteY24" fmla="*/ 524436 h 4938432"/>
              <a:gd name="connsiteX25" fmla="*/ 15515497 w 16114457"/>
              <a:gd name="connsiteY25" fmla="*/ 524436 h 4938432"/>
              <a:gd name="connsiteX26" fmla="*/ 15681875 w 16114457"/>
              <a:gd name="connsiteY26" fmla="*/ 582706 h 4938432"/>
              <a:gd name="connsiteX27" fmla="*/ 15814977 w 16114457"/>
              <a:gd name="connsiteY27" fmla="*/ 582706 h 4938432"/>
              <a:gd name="connsiteX28" fmla="*/ 15715151 w 16114457"/>
              <a:gd name="connsiteY28" fmla="*/ 640977 h 4938432"/>
              <a:gd name="connsiteX29" fmla="*/ 15615325 w 16114457"/>
              <a:gd name="connsiteY29" fmla="*/ 640977 h 4938432"/>
              <a:gd name="connsiteX30" fmla="*/ 15515497 w 16114457"/>
              <a:gd name="connsiteY30" fmla="*/ 699247 h 4938432"/>
              <a:gd name="connsiteX31" fmla="*/ 15249293 w 16114457"/>
              <a:gd name="connsiteY31" fmla="*/ 699247 h 4938432"/>
              <a:gd name="connsiteX32" fmla="*/ 15182741 w 16114457"/>
              <a:gd name="connsiteY32" fmla="*/ 699247 h 4938432"/>
              <a:gd name="connsiteX33" fmla="*/ 15049639 w 16114457"/>
              <a:gd name="connsiteY33" fmla="*/ 699247 h 4938432"/>
              <a:gd name="connsiteX34" fmla="*/ 14949813 w 16114457"/>
              <a:gd name="connsiteY34" fmla="*/ 757518 h 4938432"/>
              <a:gd name="connsiteX35" fmla="*/ 14816709 w 16114457"/>
              <a:gd name="connsiteY35" fmla="*/ 757518 h 4938432"/>
              <a:gd name="connsiteX36" fmla="*/ 14783433 w 16114457"/>
              <a:gd name="connsiteY36" fmla="*/ 815788 h 4938432"/>
              <a:gd name="connsiteX37" fmla="*/ 14417403 w 16114457"/>
              <a:gd name="connsiteY37" fmla="*/ 815788 h 4938432"/>
              <a:gd name="connsiteX38" fmla="*/ 14151197 w 16114457"/>
              <a:gd name="connsiteY38" fmla="*/ 815788 h 4938432"/>
              <a:gd name="connsiteX39" fmla="*/ 14051371 w 16114457"/>
              <a:gd name="connsiteY39" fmla="*/ 815788 h 4938432"/>
              <a:gd name="connsiteX40" fmla="*/ 13951545 w 16114457"/>
              <a:gd name="connsiteY40" fmla="*/ 815788 h 4938432"/>
              <a:gd name="connsiteX41" fmla="*/ 13818441 w 16114457"/>
              <a:gd name="connsiteY41" fmla="*/ 815788 h 4938432"/>
              <a:gd name="connsiteX42" fmla="*/ 13718615 w 16114457"/>
              <a:gd name="connsiteY42" fmla="*/ 874059 h 4938432"/>
              <a:gd name="connsiteX43" fmla="*/ 13652065 w 16114457"/>
              <a:gd name="connsiteY43" fmla="*/ 874059 h 4938432"/>
              <a:gd name="connsiteX44" fmla="*/ 13618789 w 16114457"/>
              <a:gd name="connsiteY44" fmla="*/ 874059 h 4938432"/>
              <a:gd name="connsiteX45" fmla="*/ 13485685 w 16114457"/>
              <a:gd name="connsiteY45" fmla="*/ 874059 h 4938432"/>
              <a:gd name="connsiteX46" fmla="*/ 13419135 w 16114457"/>
              <a:gd name="connsiteY46" fmla="*/ 874059 h 4938432"/>
              <a:gd name="connsiteX47" fmla="*/ 13319309 w 16114457"/>
              <a:gd name="connsiteY47" fmla="*/ 874059 h 4938432"/>
              <a:gd name="connsiteX48" fmla="*/ 13219481 w 16114457"/>
              <a:gd name="connsiteY48" fmla="*/ 874059 h 4938432"/>
              <a:gd name="connsiteX49" fmla="*/ 13119653 w 16114457"/>
              <a:gd name="connsiteY49" fmla="*/ 932330 h 4938432"/>
              <a:gd name="connsiteX50" fmla="*/ 13086379 w 16114457"/>
              <a:gd name="connsiteY50" fmla="*/ 990600 h 4938432"/>
              <a:gd name="connsiteX51" fmla="*/ 13119653 w 16114457"/>
              <a:gd name="connsiteY51" fmla="*/ 990600 h 4938432"/>
              <a:gd name="connsiteX52" fmla="*/ 13252757 w 16114457"/>
              <a:gd name="connsiteY52" fmla="*/ 1107141 h 4938432"/>
              <a:gd name="connsiteX53" fmla="*/ 13585513 w 16114457"/>
              <a:gd name="connsiteY53" fmla="*/ 1165412 h 4938432"/>
              <a:gd name="connsiteX54" fmla="*/ 13618789 w 16114457"/>
              <a:gd name="connsiteY54" fmla="*/ 1165412 h 4938432"/>
              <a:gd name="connsiteX55" fmla="*/ 13652065 w 16114457"/>
              <a:gd name="connsiteY55" fmla="*/ 1165412 h 4938432"/>
              <a:gd name="connsiteX56" fmla="*/ 13685341 w 16114457"/>
              <a:gd name="connsiteY56" fmla="*/ 1165412 h 4938432"/>
              <a:gd name="connsiteX57" fmla="*/ 13718615 w 16114457"/>
              <a:gd name="connsiteY57" fmla="*/ 1165412 h 4938432"/>
              <a:gd name="connsiteX58" fmla="*/ 13718615 w 16114457"/>
              <a:gd name="connsiteY58" fmla="*/ 1165412 h 4938432"/>
              <a:gd name="connsiteX59" fmla="*/ 13722775 w 16114457"/>
              <a:gd name="connsiteY59" fmla="*/ 1165412 h 4938432"/>
              <a:gd name="connsiteX60" fmla="*/ 13751891 w 16114457"/>
              <a:gd name="connsiteY60" fmla="*/ 1165412 h 4938432"/>
              <a:gd name="connsiteX61" fmla="*/ 13818441 w 16114457"/>
              <a:gd name="connsiteY61" fmla="*/ 1165412 h 4938432"/>
              <a:gd name="connsiteX62" fmla="*/ 13951545 w 16114457"/>
              <a:gd name="connsiteY62" fmla="*/ 1165412 h 4938432"/>
              <a:gd name="connsiteX63" fmla="*/ 14018095 w 16114457"/>
              <a:gd name="connsiteY63" fmla="*/ 1165412 h 4938432"/>
              <a:gd name="connsiteX64" fmla="*/ 14483953 w 16114457"/>
              <a:gd name="connsiteY64" fmla="*/ 1165412 h 4938432"/>
              <a:gd name="connsiteX65" fmla="*/ 14517229 w 16114457"/>
              <a:gd name="connsiteY65" fmla="*/ 1281953 h 4938432"/>
              <a:gd name="connsiteX66" fmla="*/ 14350851 w 16114457"/>
              <a:gd name="connsiteY66" fmla="*/ 1398494 h 4938432"/>
              <a:gd name="connsiteX67" fmla="*/ 14716883 w 16114457"/>
              <a:gd name="connsiteY67" fmla="*/ 1456765 h 4938432"/>
              <a:gd name="connsiteX68" fmla="*/ 15049639 w 16114457"/>
              <a:gd name="connsiteY68" fmla="*/ 1456765 h 4938432"/>
              <a:gd name="connsiteX69" fmla="*/ 15848253 w 16114457"/>
              <a:gd name="connsiteY69" fmla="*/ 1456765 h 4938432"/>
              <a:gd name="connsiteX70" fmla="*/ 16114457 w 16114457"/>
              <a:gd name="connsiteY70" fmla="*/ 1456765 h 4938432"/>
              <a:gd name="connsiteX71" fmla="*/ 16014631 w 16114457"/>
              <a:gd name="connsiteY71" fmla="*/ 1573306 h 4938432"/>
              <a:gd name="connsiteX72" fmla="*/ 15648601 w 16114457"/>
              <a:gd name="connsiteY72" fmla="*/ 1573306 h 4938432"/>
              <a:gd name="connsiteX73" fmla="*/ 15548773 w 16114457"/>
              <a:gd name="connsiteY73" fmla="*/ 1573306 h 4938432"/>
              <a:gd name="connsiteX74" fmla="*/ 14983089 w 16114457"/>
              <a:gd name="connsiteY74" fmla="*/ 1689847 h 4938432"/>
              <a:gd name="connsiteX75" fmla="*/ 13751891 w 16114457"/>
              <a:gd name="connsiteY75" fmla="*/ 1864659 h 4938432"/>
              <a:gd name="connsiteX76" fmla="*/ 13618789 w 16114457"/>
              <a:gd name="connsiteY76" fmla="*/ 1981200 h 4938432"/>
              <a:gd name="connsiteX77" fmla="*/ 13785165 w 16114457"/>
              <a:gd name="connsiteY77" fmla="*/ 2039471 h 4938432"/>
              <a:gd name="connsiteX78" fmla="*/ 14683607 w 16114457"/>
              <a:gd name="connsiteY78" fmla="*/ 2039471 h 4938432"/>
              <a:gd name="connsiteX79" fmla="*/ 14883261 w 16114457"/>
              <a:gd name="connsiteY79" fmla="*/ 2097741 h 4938432"/>
              <a:gd name="connsiteX80" fmla="*/ 14916537 w 16114457"/>
              <a:gd name="connsiteY80" fmla="*/ 2214282 h 4938432"/>
              <a:gd name="connsiteX81" fmla="*/ 14849985 w 16114457"/>
              <a:gd name="connsiteY81" fmla="*/ 2214282 h 4938432"/>
              <a:gd name="connsiteX82" fmla="*/ 14716883 w 16114457"/>
              <a:gd name="connsiteY82" fmla="*/ 2330824 h 4938432"/>
              <a:gd name="connsiteX83" fmla="*/ 14583781 w 16114457"/>
              <a:gd name="connsiteY83" fmla="*/ 2505635 h 4938432"/>
              <a:gd name="connsiteX84" fmla="*/ 14517229 w 16114457"/>
              <a:gd name="connsiteY84" fmla="*/ 2505635 h 4938432"/>
              <a:gd name="connsiteX85" fmla="*/ 14051371 w 16114457"/>
              <a:gd name="connsiteY85" fmla="*/ 2680447 h 4938432"/>
              <a:gd name="connsiteX86" fmla="*/ 13785165 w 16114457"/>
              <a:gd name="connsiteY86" fmla="*/ 2913530 h 4938432"/>
              <a:gd name="connsiteX87" fmla="*/ 13685341 w 16114457"/>
              <a:gd name="connsiteY87" fmla="*/ 2971800 h 4938432"/>
              <a:gd name="connsiteX88" fmla="*/ 13618789 w 16114457"/>
              <a:gd name="connsiteY88" fmla="*/ 2971800 h 4938432"/>
              <a:gd name="connsiteX89" fmla="*/ 13419135 w 16114457"/>
              <a:gd name="connsiteY89" fmla="*/ 2971800 h 4938432"/>
              <a:gd name="connsiteX90" fmla="*/ 13286033 w 16114457"/>
              <a:gd name="connsiteY90" fmla="*/ 3088341 h 4938432"/>
              <a:gd name="connsiteX91" fmla="*/ 13252757 w 16114457"/>
              <a:gd name="connsiteY91" fmla="*/ 3146612 h 4938432"/>
              <a:gd name="connsiteX92" fmla="*/ 13319309 w 16114457"/>
              <a:gd name="connsiteY92" fmla="*/ 3263153 h 4938432"/>
              <a:gd name="connsiteX93" fmla="*/ 13452409 w 16114457"/>
              <a:gd name="connsiteY93" fmla="*/ 3437965 h 4938432"/>
              <a:gd name="connsiteX94" fmla="*/ 13585513 w 16114457"/>
              <a:gd name="connsiteY94" fmla="*/ 3554506 h 4938432"/>
              <a:gd name="connsiteX95" fmla="*/ 13618789 w 16114457"/>
              <a:gd name="connsiteY95" fmla="*/ 3554506 h 4938432"/>
              <a:gd name="connsiteX96" fmla="*/ 14417403 w 16114457"/>
              <a:gd name="connsiteY96" fmla="*/ 3845859 h 4938432"/>
              <a:gd name="connsiteX97" fmla="*/ 14384127 w 16114457"/>
              <a:gd name="connsiteY97" fmla="*/ 3962400 h 4938432"/>
              <a:gd name="connsiteX98" fmla="*/ 14350851 w 16114457"/>
              <a:gd name="connsiteY98" fmla="*/ 4020671 h 4938432"/>
              <a:gd name="connsiteX99" fmla="*/ 14317577 w 16114457"/>
              <a:gd name="connsiteY99" fmla="*/ 4020671 h 4938432"/>
              <a:gd name="connsiteX100" fmla="*/ 14117921 w 16114457"/>
              <a:gd name="connsiteY100" fmla="*/ 4020671 h 4938432"/>
              <a:gd name="connsiteX101" fmla="*/ 14084647 w 16114457"/>
              <a:gd name="connsiteY101" fmla="*/ 4078941 h 4938432"/>
              <a:gd name="connsiteX102" fmla="*/ 14018095 w 16114457"/>
              <a:gd name="connsiteY102" fmla="*/ 4195483 h 4938432"/>
              <a:gd name="connsiteX103" fmla="*/ 14317577 w 16114457"/>
              <a:gd name="connsiteY103" fmla="*/ 4370294 h 4938432"/>
              <a:gd name="connsiteX104" fmla="*/ 14417403 w 16114457"/>
              <a:gd name="connsiteY104" fmla="*/ 4428564 h 4938432"/>
              <a:gd name="connsiteX105" fmla="*/ 14583781 w 16114457"/>
              <a:gd name="connsiteY105" fmla="*/ 4428564 h 4938432"/>
              <a:gd name="connsiteX106" fmla="*/ 14683607 w 16114457"/>
              <a:gd name="connsiteY106" fmla="*/ 4428564 h 4938432"/>
              <a:gd name="connsiteX107" fmla="*/ 14816709 w 16114457"/>
              <a:gd name="connsiteY107" fmla="*/ 4486836 h 4938432"/>
              <a:gd name="connsiteX108" fmla="*/ 14816709 w 16114457"/>
              <a:gd name="connsiteY108" fmla="*/ 4545106 h 4938432"/>
              <a:gd name="connsiteX109" fmla="*/ 14617057 w 16114457"/>
              <a:gd name="connsiteY109" fmla="*/ 4545106 h 4938432"/>
              <a:gd name="connsiteX110" fmla="*/ 14583781 w 16114457"/>
              <a:gd name="connsiteY110" fmla="*/ 4545106 h 4938432"/>
              <a:gd name="connsiteX111" fmla="*/ 14550505 w 16114457"/>
              <a:gd name="connsiteY111" fmla="*/ 4545106 h 4938432"/>
              <a:gd name="connsiteX112" fmla="*/ 14350851 w 16114457"/>
              <a:gd name="connsiteY112" fmla="*/ 4486836 h 4938432"/>
              <a:gd name="connsiteX113" fmla="*/ 14251025 w 16114457"/>
              <a:gd name="connsiteY113" fmla="*/ 4486836 h 4938432"/>
              <a:gd name="connsiteX114" fmla="*/ 13884993 w 16114457"/>
              <a:gd name="connsiteY114" fmla="*/ 4486836 h 4938432"/>
              <a:gd name="connsiteX115" fmla="*/ 13718615 w 16114457"/>
              <a:gd name="connsiteY115" fmla="*/ 4545106 h 4938432"/>
              <a:gd name="connsiteX116" fmla="*/ 13818441 w 16114457"/>
              <a:gd name="connsiteY116" fmla="*/ 4661647 h 4938432"/>
              <a:gd name="connsiteX117" fmla="*/ 14117921 w 16114457"/>
              <a:gd name="connsiteY117" fmla="*/ 4778188 h 4938432"/>
              <a:gd name="connsiteX118" fmla="*/ 13818441 w 16114457"/>
              <a:gd name="connsiteY118" fmla="*/ 4894730 h 4938432"/>
              <a:gd name="connsiteX119" fmla="*/ 13385859 w 16114457"/>
              <a:gd name="connsiteY119" fmla="*/ 4894730 h 4938432"/>
              <a:gd name="connsiteX120" fmla="*/ 13352585 w 16114457"/>
              <a:gd name="connsiteY120" fmla="*/ 4894730 h 4938432"/>
              <a:gd name="connsiteX121" fmla="*/ 13119653 w 16114457"/>
              <a:gd name="connsiteY121" fmla="*/ 4836459 h 4938432"/>
              <a:gd name="connsiteX122" fmla="*/ 12920001 w 16114457"/>
              <a:gd name="connsiteY122" fmla="*/ 4778188 h 4938432"/>
              <a:gd name="connsiteX123" fmla="*/ 12653797 w 16114457"/>
              <a:gd name="connsiteY123" fmla="*/ 4778188 h 4938432"/>
              <a:gd name="connsiteX124" fmla="*/ 12587245 w 16114457"/>
              <a:gd name="connsiteY124" fmla="*/ 4778188 h 4938432"/>
              <a:gd name="connsiteX125" fmla="*/ 12454141 w 16114457"/>
              <a:gd name="connsiteY125" fmla="*/ 4719918 h 4938432"/>
              <a:gd name="connsiteX126" fmla="*/ 12387591 w 16114457"/>
              <a:gd name="connsiteY126" fmla="*/ 4719918 h 4938432"/>
              <a:gd name="connsiteX127" fmla="*/ 12321041 w 16114457"/>
              <a:gd name="connsiteY127" fmla="*/ 4719918 h 4938432"/>
              <a:gd name="connsiteX128" fmla="*/ 12287765 w 16114457"/>
              <a:gd name="connsiteY128" fmla="*/ 4719918 h 4938432"/>
              <a:gd name="connsiteX129" fmla="*/ 12221213 w 16114457"/>
              <a:gd name="connsiteY129" fmla="*/ 4719918 h 4938432"/>
              <a:gd name="connsiteX130" fmla="*/ 12187937 w 16114457"/>
              <a:gd name="connsiteY130" fmla="*/ 4778188 h 4938432"/>
              <a:gd name="connsiteX131" fmla="*/ 12121385 w 16114457"/>
              <a:gd name="connsiteY131" fmla="*/ 4778188 h 4938432"/>
              <a:gd name="connsiteX132" fmla="*/ 11655529 w 16114457"/>
              <a:gd name="connsiteY132" fmla="*/ 4778188 h 4938432"/>
              <a:gd name="connsiteX133" fmla="*/ 11588977 w 16114457"/>
              <a:gd name="connsiteY133" fmla="*/ 4719918 h 4938432"/>
              <a:gd name="connsiteX134" fmla="*/ 11555701 w 16114457"/>
              <a:gd name="connsiteY134" fmla="*/ 4719918 h 4938432"/>
              <a:gd name="connsiteX135" fmla="*/ 11256221 w 16114457"/>
              <a:gd name="connsiteY135" fmla="*/ 4719918 h 4938432"/>
              <a:gd name="connsiteX136" fmla="*/ 11023293 w 16114457"/>
              <a:gd name="connsiteY136" fmla="*/ 4719918 h 4938432"/>
              <a:gd name="connsiteX137" fmla="*/ 10923465 w 16114457"/>
              <a:gd name="connsiteY137" fmla="*/ 4719918 h 4938432"/>
              <a:gd name="connsiteX138" fmla="*/ 10823637 w 16114457"/>
              <a:gd name="connsiteY138" fmla="*/ 4661647 h 4938432"/>
              <a:gd name="connsiteX139" fmla="*/ 10557433 w 16114457"/>
              <a:gd name="connsiteY139" fmla="*/ 4661647 h 4938432"/>
              <a:gd name="connsiteX140" fmla="*/ 10490881 w 16114457"/>
              <a:gd name="connsiteY140" fmla="*/ 4661647 h 4938432"/>
              <a:gd name="connsiteX141" fmla="*/ 10025025 w 16114457"/>
              <a:gd name="connsiteY141" fmla="*/ 4661647 h 4938432"/>
              <a:gd name="connsiteX142" fmla="*/ 9958473 w 16114457"/>
              <a:gd name="connsiteY142" fmla="*/ 4661647 h 4938432"/>
              <a:gd name="connsiteX143" fmla="*/ 9925197 w 16114457"/>
              <a:gd name="connsiteY143" fmla="*/ 4661647 h 4938432"/>
              <a:gd name="connsiteX144" fmla="*/ 9858645 w 16114457"/>
              <a:gd name="connsiteY144" fmla="*/ 4719918 h 4938432"/>
              <a:gd name="connsiteX145" fmla="*/ 10124851 w 16114457"/>
              <a:gd name="connsiteY145" fmla="*/ 4778188 h 4938432"/>
              <a:gd name="connsiteX146" fmla="*/ 9193134 w 16114457"/>
              <a:gd name="connsiteY146" fmla="*/ 4778188 h 4938432"/>
              <a:gd name="connsiteX147" fmla="*/ 8960205 w 16114457"/>
              <a:gd name="connsiteY147" fmla="*/ 4778188 h 4938432"/>
              <a:gd name="connsiteX148" fmla="*/ 8627449 w 16114457"/>
              <a:gd name="connsiteY148" fmla="*/ 4719918 h 4938432"/>
              <a:gd name="connsiteX149" fmla="*/ 8194866 w 16114457"/>
              <a:gd name="connsiteY149" fmla="*/ 4719918 h 4938432"/>
              <a:gd name="connsiteX150" fmla="*/ 8061764 w 16114457"/>
              <a:gd name="connsiteY150" fmla="*/ 4719918 h 4938432"/>
              <a:gd name="connsiteX151" fmla="*/ 7995213 w 16114457"/>
              <a:gd name="connsiteY151" fmla="*/ 4719918 h 4938432"/>
              <a:gd name="connsiteX152" fmla="*/ 7895386 w 16114457"/>
              <a:gd name="connsiteY152" fmla="*/ 4719918 h 4938432"/>
              <a:gd name="connsiteX153" fmla="*/ 7462803 w 16114457"/>
              <a:gd name="connsiteY153" fmla="*/ 4719918 h 4938432"/>
              <a:gd name="connsiteX154" fmla="*/ 7130047 w 16114457"/>
              <a:gd name="connsiteY154" fmla="*/ 4778188 h 4938432"/>
              <a:gd name="connsiteX155" fmla="*/ 6897118 w 16114457"/>
              <a:gd name="connsiteY155" fmla="*/ 4778188 h 4938432"/>
              <a:gd name="connsiteX156" fmla="*/ 5965401 w 16114457"/>
              <a:gd name="connsiteY156" fmla="*/ 4778188 h 4938432"/>
              <a:gd name="connsiteX157" fmla="*/ 6231606 w 16114457"/>
              <a:gd name="connsiteY157" fmla="*/ 4719918 h 4938432"/>
              <a:gd name="connsiteX158" fmla="*/ 6165055 w 16114457"/>
              <a:gd name="connsiteY158" fmla="*/ 4661647 h 4938432"/>
              <a:gd name="connsiteX159" fmla="*/ 6131779 w 16114457"/>
              <a:gd name="connsiteY159" fmla="*/ 4661647 h 4938432"/>
              <a:gd name="connsiteX160" fmla="*/ 6065228 w 16114457"/>
              <a:gd name="connsiteY160" fmla="*/ 4661647 h 4938432"/>
              <a:gd name="connsiteX161" fmla="*/ 5599369 w 16114457"/>
              <a:gd name="connsiteY161" fmla="*/ 4661647 h 4938432"/>
              <a:gd name="connsiteX162" fmla="*/ 5532819 w 16114457"/>
              <a:gd name="connsiteY162" fmla="*/ 4661647 h 4938432"/>
              <a:gd name="connsiteX163" fmla="*/ 5266613 w 16114457"/>
              <a:gd name="connsiteY163" fmla="*/ 4661647 h 4938432"/>
              <a:gd name="connsiteX164" fmla="*/ 5166787 w 16114457"/>
              <a:gd name="connsiteY164" fmla="*/ 4719918 h 4938432"/>
              <a:gd name="connsiteX165" fmla="*/ 5066960 w 16114457"/>
              <a:gd name="connsiteY165" fmla="*/ 4719918 h 4938432"/>
              <a:gd name="connsiteX166" fmla="*/ 4867307 w 16114457"/>
              <a:gd name="connsiteY166" fmla="*/ 4719918 h 4938432"/>
              <a:gd name="connsiteX167" fmla="*/ 4534551 w 16114457"/>
              <a:gd name="connsiteY167" fmla="*/ 4719918 h 4938432"/>
              <a:gd name="connsiteX168" fmla="*/ 4501275 w 16114457"/>
              <a:gd name="connsiteY168" fmla="*/ 4719918 h 4938432"/>
              <a:gd name="connsiteX169" fmla="*/ 4434724 w 16114457"/>
              <a:gd name="connsiteY169" fmla="*/ 4778188 h 4938432"/>
              <a:gd name="connsiteX170" fmla="*/ 4002141 w 16114457"/>
              <a:gd name="connsiteY170" fmla="*/ 4778188 h 4938432"/>
              <a:gd name="connsiteX171" fmla="*/ 3902314 w 16114457"/>
              <a:gd name="connsiteY171" fmla="*/ 4778188 h 4938432"/>
              <a:gd name="connsiteX172" fmla="*/ 3869039 w 16114457"/>
              <a:gd name="connsiteY172" fmla="*/ 4719918 h 4938432"/>
              <a:gd name="connsiteX173" fmla="*/ 3802487 w 16114457"/>
              <a:gd name="connsiteY173" fmla="*/ 4719918 h 4938432"/>
              <a:gd name="connsiteX174" fmla="*/ 3769212 w 16114457"/>
              <a:gd name="connsiteY174" fmla="*/ 4719918 h 4938432"/>
              <a:gd name="connsiteX175" fmla="*/ 3702661 w 16114457"/>
              <a:gd name="connsiteY175" fmla="*/ 4719918 h 4938432"/>
              <a:gd name="connsiteX176" fmla="*/ 3669385 w 16114457"/>
              <a:gd name="connsiteY176" fmla="*/ 4719918 h 4938432"/>
              <a:gd name="connsiteX177" fmla="*/ 3503007 w 16114457"/>
              <a:gd name="connsiteY177" fmla="*/ 4778188 h 4938432"/>
              <a:gd name="connsiteX178" fmla="*/ 3469731 w 16114457"/>
              <a:gd name="connsiteY178" fmla="*/ 4778188 h 4938432"/>
              <a:gd name="connsiteX179" fmla="*/ 3170251 w 16114457"/>
              <a:gd name="connsiteY179" fmla="*/ 4778188 h 4938432"/>
              <a:gd name="connsiteX180" fmla="*/ 2970598 w 16114457"/>
              <a:gd name="connsiteY180" fmla="*/ 4836459 h 4938432"/>
              <a:gd name="connsiteX181" fmla="*/ 2770944 w 16114457"/>
              <a:gd name="connsiteY181" fmla="*/ 4894730 h 4938432"/>
              <a:gd name="connsiteX182" fmla="*/ 2737669 w 16114457"/>
              <a:gd name="connsiteY182" fmla="*/ 4894730 h 4938432"/>
              <a:gd name="connsiteX183" fmla="*/ 2271810 w 16114457"/>
              <a:gd name="connsiteY183" fmla="*/ 4894730 h 4938432"/>
              <a:gd name="connsiteX184" fmla="*/ 1972330 w 16114457"/>
              <a:gd name="connsiteY184" fmla="*/ 4778188 h 4938432"/>
              <a:gd name="connsiteX185" fmla="*/ 2305086 w 16114457"/>
              <a:gd name="connsiteY185" fmla="*/ 4661647 h 4938432"/>
              <a:gd name="connsiteX186" fmla="*/ 2371637 w 16114457"/>
              <a:gd name="connsiteY186" fmla="*/ 4545106 h 4938432"/>
              <a:gd name="connsiteX187" fmla="*/ 2238535 w 16114457"/>
              <a:gd name="connsiteY187" fmla="*/ 4486836 h 4938432"/>
              <a:gd name="connsiteX188" fmla="*/ 1839227 w 16114457"/>
              <a:gd name="connsiteY188" fmla="*/ 4486836 h 4938432"/>
              <a:gd name="connsiteX189" fmla="*/ 1739401 w 16114457"/>
              <a:gd name="connsiteY189" fmla="*/ 4486836 h 4938432"/>
              <a:gd name="connsiteX190" fmla="*/ 1539747 w 16114457"/>
              <a:gd name="connsiteY190" fmla="*/ 4545106 h 4938432"/>
              <a:gd name="connsiteX191" fmla="*/ 1506471 w 16114457"/>
              <a:gd name="connsiteY191" fmla="*/ 4545106 h 4938432"/>
              <a:gd name="connsiteX192" fmla="*/ 1473196 w 16114457"/>
              <a:gd name="connsiteY192" fmla="*/ 4545106 h 4938432"/>
              <a:gd name="connsiteX193" fmla="*/ 1273542 w 16114457"/>
              <a:gd name="connsiteY193" fmla="*/ 4545106 h 4938432"/>
              <a:gd name="connsiteX194" fmla="*/ 1273542 w 16114457"/>
              <a:gd name="connsiteY194" fmla="*/ 4486836 h 4938432"/>
              <a:gd name="connsiteX195" fmla="*/ 1439920 w 16114457"/>
              <a:gd name="connsiteY195" fmla="*/ 4428564 h 4938432"/>
              <a:gd name="connsiteX196" fmla="*/ 1506471 w 16114457"/>
              <a:gd name="connsiteY196" fmla="*/ 4428564 h 4938432"/>
              <a:gd name="connsiteX197" fmla="*/ 1672849 w 16114457"/>
              <a:gd name="connsiteY197" fmla="*/ 4428564 h 4938432"/>
              <a:gd name="connsiteX198" fmla="*/ 1805952 w 16114457"/>
              <a:gd name="connsiteY198" fmla="*/ 4370294 h 4938432"/>
              <a:gd name="connsiteX199" fmla="*/ 2072157 w 16114457"/>
              <a:gd name="connsiteY199" fmla="*/ 4195483 h 4938432"/>
              <a:gd name="connsiteX200" fmla="*/ 2005605 w 16114457"/>
              <a:gd name="connsiteY200" fmla="*/ 4078941 h 4938432"/>
              <a:gd name="connsiteX201" fmla="*/ 2005605 w 16114457"/>
              <a:gd name="connsiteY201" fmla="*/ 4020671 h 4938432"/>
              <a:gd name="connsiteX202" fmla="*/ 1772676 w 16114457"/>
              <a:gd name="connsiteY202" fmla="*/ 4020671 h 4938432"/>
              <a:gd name="connsiteX203" fmla="*/ 1739401 w 16114457"/>
              <a:gd name="connsiteY203" fmla="*/ 4020671 h 4938432"/>
              <a:gd name="connsiteX204" fmla="*/ 1706125 w 16114457"/>
              <a:gd name="connsiteY204" fmla="*/ 3962400 h 4938432"/>
              <a:gd name="connsiteX205" fmla="*/ 1706125 w 16114457"/>
              <a:gd name="connsiteY205" fmla="*/ 3845859 h 4938432"/>
              <a:gd name="connsiteX206" fmla="*/ 2471464 w 16114457"/>
              <a:gd name="connsiteY206" fmla="*/ 3554506 h 4938432"/>
              <a:gd name="connsiteX207" fmla="*/ 2538015 w 16114457"/>
              <a:gd name="connsiteY207" fmla="*/ 3554506 h 4938432"/>
              <a:gd name="connsiteX208" fmla="*/ 2637842 w 16114457"/>
              <a:gd name="connsiteY208" fmla="*/ 3437965 h 4938432"/>
              <a:gd name="connsiteX209" fmla="*/ 2770944 w 16114457"/>
              <a:gd name="connsiteY209" fmla="*/ 3263153 h 4938432"/>
              <a:gd name="connsiteX210" fmla="*/ 2837495 w 16114457"/>
              <a:gd name="connsiteY210" fmla="*/ 3146612 h 4938432"/>
              <a:gd name="connsiteX211" fmla="*/ 2804220 w 16114457"/>
              <a:gd name="connsiteY211" fmla="*/ 3088341 h 4938432"/>
              <a:gd name="connsiteX212" fmla="*/ 2671117 w 16114457"/>
              <a:gd name="connsiteY212" fmla="*/ 2971800 h 4938432"/>
              <a:gd name="connsiteX213" fmla="*/ 2471464 w 16114457"/>
              <a:gd name="connsiteY213" fmla="*/ 2971800 h 4938432"/>
              <a:gd name="connsiteX214" fmla="*/ 2404913 w 16114457"/>
              <a:gd name="connsiteY214" fmla="*/ 2971800 h 4938432"/>
              <a:gd name="connsiteX215" fmla="*/ 2305086 w 16114457"/>
              <a:gd name="connsiteY215" fmla="*/ 2913530 h 4938432"/>
              <a:gd name="connsiteX216" fmla="*/ 2038881 w 16114457"/>
              <a:gd name="connsiteY216" fmla="*/ 2680447 h 4938432"/>
              <a:gd name="connsiteX217" fmla="*/ 1573023 w 16114457"/>
              <a:gd name="connsiteY217" fmla="*/ 2505635 h 4938432"/>
              <a:gd name="connsiteX218" fmla="*/ 1506471 w 16114457"/>
              <a:gd name="connsiteY218" fmla="*/ 2505635 h 4938432"/>
              <a:gd name="connsiteX219" fmla="*/ 1373369 w 16114457"/>
              <a:gd name="connsiteY219" fmla="*/ 2330824 h 4938432"/>
              <a:gd name="connsiteX220" fmla="*/ 1273542 w 16114457"/>
              <a:gd name="connsiteY220" fmla="*/ 2214282 h 4938432"/>
              <a:gd name="connsiteX221" fmla="*/ 1173715 w 16114457"/>
              <a:gd name="connsiteY221" fmla="*/ 2214282 h 4938432"/>
              <a:gd name="connsiteX222" fmla="*/ 1206991 w 16114457"/>
              <a:gd name="connsiteY222" fmla="*/ 2097741 h 4938432"/>
              <a:gd name="connsiteX223" fmla="*/ 1406645 w 16114457"/>
              <a:gd name="connsiteY223" fmla="*/ 2039471 h 4938432"/>
              <a:gd name="connsiteX224" fmla="*/ 2305086 w 16114457"/>
              <a:gd name="connsiteY224" fmla="*/ 2039471 h 4938432"/>
              <a:gd name="connsiteX225" fmla="*/ 2471464 w 16114457"/>
              <a:gd name="connsiteY225" fmla="*/ 1981200 h 4938432"/>
              <a:gd name="connsiteX226" fmla="*/ 2338361 w 16114457"/>
              <a:gd name="connsiteY226" fmla="*/ 1864659 h 4938432"/>
              <a:gd name="connsiteX227" fmla="*/ 1107164 w 16114457"/>
              <a:gd name="connsiteY227" fmla="*/ 1689847 h 4938432"/>
              <a:gd name="connsiteX228" fmla="*/ 541479 w 16114457"/>
              <a:gd name="connsiteY228" fmla="*/ 1573306 h 4938432"/>
              <a:gd name="connsiteX229" fmla="*/ 441653 w 16114457"/>
              <a:gd name="connsiteY229" fmla="*/ 1573306 h 4938432"/>
              <a:gd name="connsiteX230" fmla="*/ 75622 w 16114457"/>
              <a:gd name="connsiteY230" fmla="*/ 1573306 h 4938432"/>
              <a:gd name="connsiteX231" fmla="*/ 9070 w 16114457"/>
              <a:gd name="connsiteY231" fmla="*/ 1456765 h 4938432"/>
              <a:gd name="connsiteX232" fmla="*/ 242000 w 16114457"/>
              <a:gd name="connsiteY232" fmla="*/ 1456765 h 4938432"/>
              <a:gd name="connsiteX233" fmla="*/ 1040614 w 16114457"/>
              <a:gd name="connsiteY233" fmla="*/ 1456765 h 4938432"/>
              <a:gd name="connsiteX234" fmla="*/ 1373369 w 16114457"/>
              <a:gd name="connsiteY234" fmla="*/ 1456765 h 4938432"/>
              <a:gd name="connsiteX235" fmla="*/ 1739401 w 16114457"/>
              <a:gd name="connsiteY235" fmla="*/ 1398494 h 4938432"/>
              <a:gd name="connsiteX236" fmla="*/ 1573023 w 16114457"/>
              <a:gd name="connsiteY236" fmla="*/ 1281953 h 4938432"/>
              <a:gd name="connsiteX237" fmla="*/ 1606298 w 16114457"/>
              <a:gd name="connsiteY237" fmla="*/ 1165412 h 4938432"/>
              <a:gd name="connsiteX238" fmla="*/ 2072157 w 16114457"/>
              <a:gd name="connsiteY238" fmla="*/ 1165412 h 4938432"/>
              <a:gd name="connsiteX239" fmla="*/ 2138708 w 16114457"/>
              <a:gd name="connsiteY239" fmla="*/ 1165412 h 4938432"/>
              <a:gd name="connsiteX240" fmla="*/ 2271811 w 16114457"/>
              <a:gd name="connsiteY240" fmla="*/ 1165412 h 4938432"/>
              <a:gd name="connsiteX241" fmla="*/ 2371637 w 16114457"/>
              <a:gd name="connsiteY241" fmla="*/ 1165412 h 4938432"/>
              <a:gd name="connsiteX242" fmla="*/ 2375797 w 16114457"/>
              <a:gd name="connsiteY242" fmla="*/ 1165412 h 4938432"/>
              <a:gd name="connsiteX243" fmla="*/ 2404913 w 16114457"/>
              <a:gd name="connsiteY243" fmla="*/ 1165412 h 4938432"/>
              <a:gd name="connsiteX244" fmla="*/ 2438188 w 16114457"/>
              <a:gd name="connsiteY244" fmla="*/ 1165412 h 4938432"/>
              <a:gd name="connsiteX245" fmla="*/ 2471464 w 16114457"/>
              <a:gd name="connsiteY245" fmla="*/ 1165412 h 4938432"/>
              <a:gd name="connsiteX246" fmla="*/ 2504739 w 16114457"/>
              <a:gd name="connsiteY246" fmla="*/ 1165412 h 4938432"/>
              <a:gd name="connsiteX247" fmla="*/ 2837495 w 16114457"/>
              <a:gd name="connsiteY247" fmla="*/ 1107141 h 4938432"/>
              <a:gd name="connsiteX248" fmla="*/ 2970598 w 16114457"/>
              <a:gd name="connsiteY248" fmla="*/ 990600 h 4938432"/>
              <a:gd name="connsiteX249" fmla="*/ 3003873 w 16114457"/>
              <a:gd name="connsiteY249" fmla="*/ 990600 h 4938432"/>
              <a:gd name="connsiteX250" fmla="*/ 2970598 w 16114457"/>
              <a:gd name="connsiteY250" fmla="*/ 932330 h 4938432"/>
              <a:gd name="connsiteX251" fmla="*/ 2870771 w 16114457"/>
              <a:gd name="connsiteY251" fmla="*/ 874059 h 4938432"/>
              <a:gd name="connsiteX252" fmla="*/ 2770944 w 16114457"/>
              <a:gd name="connsiteY252" fmla="*/ 874059 h 4938432"/>
              <a:gd name="connsiteX253" fmla="*/ 2671117 w 16114457"/>
              <a:gd name="connsiteY253" fmla="*/ 874059 h 4938432"/>
              <a:gd name="connsiteX254" fmla="*/ 2604566 w 16114457"/>
              <a:gd name="connsiteY254" fmla="*/ 874059 h 4938432"/>
              <a:gd name="connsiteX255" fmla="*/ 2471464 w 16114457"/>
              <a:gd name="connsiteY255" fmla="*/ 874059 h 4938432"/>
              <a:gd name="connsiteX256" fmla="*/ 2438188 w 16114457"/>
              <a:gd name="connsiteY256" fmla="*/ 874059 h 4938432"/>
              <a:gd name="connsiteX257" fmla="*/ 2371637 w 16114457"/>
              <a:gd name="connsiteY257" fmla="*/ 874059 h 4938432"/>
              <a:gd name="connsiteX258" fmla="*/ 2271810 w 16114457"/>
              <a:gd name="connsiteY258" fmla="*/ 815788 h 4938432"/>
              <a:gd name="connsiteX259" fmla="*/ 2138708 w 16114457"/>
              <a:gd name="connsiteY259" fmla="*/ 815788 h 4938432"/>
              <a:gd name="connsiteX260" fmla="*/ 2038881 w 16114457"/>
              <a:gd name="connsiteY260" fmla="*/ 815788 h 4938432"/>
              <a:gd name="connsiteX261" fmla="*/ 1939054 w 16114457"/>
              <a:gd name="connsiteY261" fmla="*/ 815788 h 4938432"/>
              <a:gd name="connsiteX262" fmla="*/ 1672849 w 16114457"/>
              <a:gd name="connsiteY262" fmla="*/ 815788 h 4938432"/>
              <a:gd name="connsiteX263" fmla="*/ 1306818 w 16114457"/>
              <a:gd name="connsiteY263" fmla="*/ 815788 h 4938432"/>
              <a:gd name="connsiteX264" fmla="*/ 1273542 w 16114457"/>
              <a:gd name="connsiteY264" fmla="*/ 757518 h 4938432"/>
              <a:gd name="connsiteX265" fmla="*/ 1140440 w 16114457"/>
              <a:gd name="connsiteY265" fmla="*/ 757518 h 4938432"/>
              <a:gd name="connsiteX266" fmla="*/ 1073889 w 16114457"/>
              <a:gd name="connsiteY266" fmla="*/ 699247 h 4938432"/>
              <a:gd name="connsiteX267" fmla="*/ 907511 w 16114457"/>
              <a:gd name="connsiteY267" fmla="*/ 699247 h 4938432"/>
              <a:gd name="connsiteX268" fmla="*/ 874235 w 16114457"/>
              <a:gd name="connsiteY268" fmla="*/ 699247 h 4938432"/>
              <a:gd name="connsiteX269" fmla="*/ 574756 w 16114457"/>
              <a:gd name="connsiteY269" fmla="*/ 699247 h 4938432"/>
              <a:gd name="connsiteX270" fmla="*/ 508204 w 16114457"/>
              <a:gd name="connsiteY270" fmla="*/ 640977 h 4938432"/>
              <a:gd name="connsiteX271" fmla="*/ 375102 w 16114457"/>
              <a:gd name="connsiteY271" fmla="*/ 640977 h 4938432"/>
              <a:gd name="connsiteX272" fmla="*/ 275275 w 16114457"/>
              <a:gd name="connsiteY272" fmla="*/ 582706 h 4938432"/>
              <a:gd name="connsiteX273" fmla="*/ 408377 w 16114457"/>
              <a:gd name="connsiteY273" fmla="*/ 582706 h 4938432"/>
              <a:gd name="connsiteX274" fmla="*/ 574756 w 16114457"/>
              <a:gd name="connsiteY274" fmla="*/ 524436 h 4938432"/>
              <a:gd name="connsiteX275" fmla="*/ 641307 w 16114457"/>
              <a:gd name="connsiteY275" fmla="*/ 524436 h 4938432"/>
              <a:gd name="connsiteX276" fmla="*/ 674582 w 16114457"/>
              <a:gd name="connsiteY276" fmla="*/ 524436 h 4938432"/>
              <a:gd name="connsiteX277" fmla="*/ 707858 w 16114457"/>
              <a:gd name="connsiteY277" fmla="*/ 524436 h 4938432"/>
              <a:gd name="connsiteX278" fmla="*/ 974063 w 16114457"/>
              <a:gd name="connsiteY278" fmla="*/ 524436 h 4938432"/>
              <a:gd name="connsiteX279" fmla="*/ 1140440 w 16114457"/>
              <a:gd name="connsiteY279" fmla="*/ 524436 h 4938432"/>
              <a:gd name="connsiteX280" fmla="*/ 1506471 w 16114457"/>
              <a:gd name="connsiteY280" fmla="*/ 524436 h 4938432"/>
              <a:gd name="connsiteX281" fmla="*/ 1672849 w 16114457"/>
              <a:gd name="connsiteY281" fmla="*/ 466165 h 4938432"/>
              <a:gd name="connsiteX282" fmla="*/ 1839227 w 16114457"/>
              <a:gd name="connsiteY282" fmla="*/ 466165 h 4938432"/>
              <a:gd name="connsiteX283" fmla="*/ 2538015 w 16114457"/>
              <a:gd name="connsiteY283" fmla="*/ 466165 h 4938432"/>
              <a:gd name="connsiteX284" fmla="*/ 2737669 w 16114457"/>
              <a:gd name="connsiteY284" fmla="*/ 407894 h 4938432"/>
              <a:gd name="connsiteX285" fmla="*/ 2804220 w 16114457"/>
              <a:gd name="connsiteY285" fmla="*/ 407894 h 4938432"/>
              <a:gd name="connsiteX286" fmla="*/ 3070425 w 16114457"/>
              <a:gd name="connsiteY286" fmla="*/ 349624 h 4938432"/>
              <a:gd name="connsiteX287" fmla="*/ 3236803 w 16114457"/>
              <a:gd name="connsiteY287" fmla="*/ 174812 h 4938432"/>
              <a:gd name="connsiteX288" fmla="*/ 3935590 w 16114457"/>
              <a:gd name="connsiteY288" fmla="*/ 58271 h 4938432"/>
              <a:gd name="connsiteX289" fmla="*/ 4700929 w 16114457"/>
              <a:gd name="connsiteY289" fmla="*/ 0 h 493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6114457" h="4938432">
                <a:moveTo>
                  <a:pt x="4700929" y="0"/>
                </a:moveTo>
                <a:cubicBezTo>
                  <a:pt x="4967133" y="0"/>
                  <a:pt x="5233338" y="0"/>
                  <a:pt x="5499543" y="0"/>
                </a:cubicBezTo>
                <a:cubicBezTo>
                  <a:pt x="5898850" y="0"/>
                  <a:pt x="6298157" y="0"/>
                  <a:pt x="6730740" y="0"/>
                </a:cubicBezTo>
                <a:cubicBezTo>
                  <a:pt x="6764015" y="0"/>
                  <a:pt x="6830567" y="0"/>
                  <a:pt x="6863843" y="0"/>
                </a:cubicBezTo>
                <a:cubicBezTo>
                  <a:pt x="7163323" y="58271"/>
                  <a:pt x="7462803" y="58271"/>
                  <a:pt x="7762283" y="58271"/>
                </a:cubicBezTo>
                <a:cubicBezTo>
                  <a:pt x="7862110" y="58271"/>
                  <a:pt x="7961937" y="58271"/>
                  <a:pt x="8028488" y="116541"/>
                </a:cubicBezTo>
                <a:cubicBezTo>
                  <a:pt x="8128315" y="58271"/>
                  <a:pt x="8228142" y="58271"/>
                  <a:pt x="8327969" y="58271"/>
                </a:cubicBezTo>
                <a:cubicBezTo>
                  <a:pt x="8627449" y="58271"/>
                  <a:pt x="8926929" y="58271"/>
                  <a:pt x="9226410" y="0"/>
                </a:cubicBezTo>
                <a:cubicBezTo>
                  <a:pt x="9259685" y="0"/>
                  <a:pt x="9326236" y="0"/>
                  <a:pt x="9392788" y="0"/>
                </a:cubicBezTo>
                <a:cubicBezTo>
                  <a:pt x="9792095" y="0"/>
                  <a:pt x="10191401" y="0"/>
                  <a:pt x="10590709" y="0"/>
                </a:cubicBezTo>
                <a:cubicBezTo>
                  <a:pt x="10856913" y="0"/>
                  <a:pt x="11123119" y="0"/>
                  <a:pt x="11389323" y="0"/>
                </a:cubicBezTo>
                <a:cubicBezTo>
                  <a:pt x="11655529" y="0"/>
                  <a:pt x="11921733" y="0"/>
                  <a:pt x="12154661" y="58271"/>
                </a:cubicBezTo>
                <a:cubicBezTo>
                  <a:pt x="12387591" y="116541"/>
                  <a:pt x="12620521" y="174812"/>
                  <a:pt x="12886725" y="174812"/>
                </a:cubicBezTo>
                <a:cubicBezTo>
                  <a:pt x="13086379" y="174812"/>
                  <a:pt x="13086379" y="174812"/>
                  <a:pt x="13019829" y="349624"/>
                </a:cubicBezTo>
                <a:cubicBezTo>
                  <a:pt x="13119653" y="407894"/>
                  <a:pt x="13219481" y="349624"/>
                  <a:pt x="13286033" y="407894"/>
                </a:cubicBezTo>
                <a:cubicBezTo>
                  <a:pt x="13319309" y="407894"/>
                  <a:pt x="13352585" y="407894"/>
                  <a:pt x="13385859" y="407894"/>
                </a:cubicBezTo>
                <a:cubicBezTo>
                  <a:pt x="13452409" y="407894"/>
                  <a:pt x="13518961" y="407894"/>
                  <a:pt x="13585513" y="466165"/>
                </a:cubicBezTo>
                <a:cubicBezTo>
                  <a:pt x="13818441" y="466165"/>
                  <a:pt x="14018095" y="466165"/>
                  <a:pt x="14251025" y="466165"/>
                </a:cubicBezTo>
                <a:cubicBezTo>
                  <a:pt x="14317577" y="466165"/>
                  <a:pt x="14384127" y="466165"/>
                  <a:pt x="14417403" y="466165"/>
                </a:cubicBezTo>
                <a:cubicBezTo>
                  <a:pt x="14483953" y="466165"/>
                  <a:pt x="14550505" y="466165"/>
                  <a:pt x="14583781" y="466165"/>
                </a:cubicBezTo>
                <a:cubicBezTo>
                  <a:pt x="14716883" y="466165"/>
                  <a:pt x="14849985" y="466165"/>
                  <a:pt x="14983089" y="466165"/>
                </a:cubicBezTo>
                <a:cubicBezTo>
                  <a:pt x="15016363" y="524436"/>
                  <a:pt x="15082915" y="466165"/>
                  <a:pt x="15116189" y="524436"/>
                </a:cubicBezTo>
                <a:cubicBezTo>
                  <a:pt x="15216017" y="524436"/>
                  <a:pt x="15315845" y="524436"/>
                  <a:pt x="15382395" y="524436"/>
                </a:cubicBezTo>
                <a:cubicBezTo>
                  <a:pt x="15415669" y="524436"/>
                  <a:pt x="15415669" y="524436"/>
                  <a:pt x="15415669" y="524436"/>
                </a:cubicBezTo>
                <a:cubicBezTo>
                  <a:pt x="15448945" y="524436"/>
                  <a:pt x="15448945" y="524436"/>
                  <a:pt x="15448945" y="524436"/>
                </a:cubicBezTo>
                <a:cubicBezTo>
                  <a:pt x="15448945" y="524436"/>
                  <a:pt x="15482221" y="524436"/>
                  <a:pt x="15515497" y="524436"/>
                </a:cubicBezTo>
                <a:cubicBezTo>
                  <a:pt x="15582049" y="524436"/>
                  <a:pt x="15648601" y="524436"/>
                  <a:pt x="15681875" y="582706"/>
                </a:cubicBezTo>
                <a:cubicBezTo>
                  <a:pt x="15715151" y="582706"/>
                  <a:pt x="15748425" y="582706"/>
                  <a:pt x="15814977" y="582706"/>
                </a:cubicBezTo>
                <a:cubicBezTo>
                  <a:pt x="15848253" y="640977"/>
                  <a:pt x="15848253" y="640977"/>
                  <a:pt x="15715151" y="640977"/>
                </a:cubicBezTo>
                <a:cubicBezTo>
                  <a:pt x="15681875" y="640977"/>
                  <a:pt x="15648601" y="640977"/>
                  <a:pt x="15615325" y="640977"/>
                </a:cubicBezTo>
                <a:cubicBezTo>
                  <a:pt x="15582049" y="640977"/>
                  <a:pt x="15548773" y="640977"/>
                  <a:pt x="15515497" y="699247"/>
                </a:cubicBezTo>
                <a:cubicBezTo>
                  <a:pt x="15415669" y="699247"/>
                  <a:pt x="15315845" y="699247"/>
                  <a:pt x="15249293" y="699247"/>
                </a:cubicBezTo>
                <a:cubicBezTo>
                  <a:pt x="15216017" y="699247"/>
                  <a:pt x="15216017" y="699247"/>
                  <a:pt x="15182741" y="699247"/>
                </a:cubicBezTo>
                <a:cubicBezTo>
                  <a:pt x="15149465" y="699247"/>
                  <a:pt x="15082915" y="699247"/>
                  <a:pt x="15049639" y="699247"/>
                </a:cubicBezTo>
                <a:cubicBezTo>
                  <a:pt x="15016363" y="757518"/>
                  <a:pt x="14983089" y="699247"/>
                  <a:pt x="14949813" y="757518"/>
                </a:cubicBezTo>
                <a:cubicBezTo>
                  <a:pt x="14916537" y="757518"/>
                  <a:pt x="14883261" y="757518"/>
                  <a:pt x="14816709" y="757518"/>
                </a:cubicBezTo>
                <a:cubicBezTo>
                  <a:pt x="14816709" y="757518"/>
                  <a:pt x="14816709" y="757518"/>
                  <a:pt x="14783433" y="815788"/>
                </a:cubicBezTo>
                <a:cubicBezTo>
                  <a:pt x="14683607" y="815788"/>
                  <a:pt x="14550505" y="815788"/>
                  <a:pt x="14417403" y="815788"/>
                </a:cubicBezTo>
                <a:cubicBezTo>
                  <a:pt x="14350851" y="874059"/>
                  <a:pt x="14251025" y="815788"/>
                  <a:pt x="14151197" y="815788"/>
                </a:cubicBezTo>
                <a:cubicBezTo>
                  <a:pt x="14117921" y="815788"/>
                  <a:pt x="14084647" y="815788"/>
                  <a:pt x="14051371" y="815788"/>
                </a:cubicBezTo>
                <a:cubicBezTo>
                  <a:pt x="14018095" y="815788"/>
                  <a:pt x="13984821" y="815788"/>
                  <a:pt x="13951545" y="815788"/>
                </a:cubicBezTo>
                <a:cubicBezTo>
                  <a:pt x="13884993" y="815788"/>
                  <a:pt x="13851717" y="815788"/>
                  <a:pt x="13818441" y="815788"/>
                </a:cubicBezTo>
                <a:cubicBezTo>
                  <a:pt x="13785165" y="815788"/>
                  <a:pt x="13751891" y="815788"/>
                  <a:pt x="13718615" y="874059"/>
                </a:cubicBezTo>
                <a:cubicBezTo>
                  <a:pt x="13718615" y="874059"/>
                  <a:pt x="13685341" y="874059"/>
                  <a:pt x="13652065" y="874059"/>
                </a:cubicBezTo>
                <a:cubicBezTo>
                  <a:pt x="13652065" y="874059"/>
                  <a:pt x="13618789" y="874059"/>
                  <a:pt x="13618789" y="874059"/>
                </a:cubicBezTo>
                <a:cubicBezTo>
                  <a:pt x="13585513" y="874059"/>
                  <a:pt x="13518961" y="874059"/>
                  <a:pt x="13485685" y="874059"/>
                </a:cubicBezTo>
                <a:cubicBezTo>
                  <a:pt x="13452409" y="874059"/>
                  <a:pt x="13452409" y="874059"/>
                  <a:pt x="13419135" y="874059"/>
                </a:cubicBezTo>
                <a:cubicBezTo>
                  <a:pt x="13385859" y="874059"/>
                  <a:pt x="13352585" y="874059"/>
                  <a:pt x="13319309" y="874059"/>
                </a:cubicBezTo>
                <a:cubicBezTo>
                  <a:pt x="13286033" y="874059"/>
                  <a:pt x="13252757" y="874059"/>
                  <a:pt x="13219481" y="874059"/>
                </a:cubicBezTo>
                <a:cubicBezTo>
                  <a:pt x="13186205" y="932330"/>
                  <a:pt x="13152929" y="932330"/>
                  <a:pt x="13119653" y="932330"/>
                </a:cubicBezTo>
                <a:cubicBezTo>
                  <a:pt x="13119653" y="932330"/>
                  <a:pt x="13086379" y="990600"/>
                  <a:pt x="13086379" y="990600"/>
                </a:cubicBezTo>
                <a:cubicBezTo>
                  <a:pt x="13086379" y="990600"/>
                  <a:pt x="13119653" y="990600"/>
                  <a:pt x="13119653" y="990600"/>
                </a:cubicBezTo>
                <a:cubicBezTo>
                  <a:pt x="13186205" y="1048871"/>
                  <a:pt x="13219481" y="1048871"/>
                  <a:pt x="13252757" y="1107141"/>
                </a:cubicBezTo>
                <a:cubicBezTo>
                  <a:pt x="13352585" y="1107141"/>
                  <a:pt x="13485685" y="1048871"/>
                  <a:pt x="13585513" y="1165412"/>
                </a:cubicBezTo>
                <a:cubicBezTo>
                  <a:pt x="13585513" y="1165412"/>
                  <a:pt x="13585513" y="1165412"/>
                  <a:pt x="13618789" y="1165412"/>
                </a:cubicBezTo>
                <a:cubicBezTo>
                  <a:pt x="13618789" y="1165412"/>
                  <a:pt x="13618789" y="1107141"/>
                  <a:pt x="13652065" y="1165412"/>
                </a:cubicBezTo>
                <a:cubicBezTo>
                  <a:pt x="13652065" y="1165412"/>
                  <a:pt x="13685341" y="1165412"/>
                  <a:pt x="13685341" y="1165412"/>
                </a:cubicBezTo>
                <a:cubicBezTo>
                  <a:pt x="13718615" y="1165412"/>
                  <a:pt x="13718615" y="1165412"/>
                  <a:pt x="13718615" y="1165412"/>
                </a:cubicBezTo>
                <a:lnTo>
                  <a:pt x="13718615" y="1165412"/>
                </a:lnTo>
                <a:lnTo>
                  <a:pt x="13722775" y="1165412"/>
                </a:lnTo>
                <a:cubicBezTo>
                  <a:pt x="13726933" y="1165412"/>
                  <a:pt x="13735253" y="1165412"/>
                  <a:pt x="13751891" y="1165412"/>
                </a:cubicBezTo>
                <a:lnTo>
                  <a:pt x="13818441" y="1165412"/>
                </a:lnTo>
                <a:cubicBezTo>
                  <a:pt x="13860037" y="1165412"/>
                  <a:pt x="13901631" y="1165412"/>
                  <a:pt x="13951545" y="1165412"/>
                </a:cubicBezTo>
                <a:cubicBezTo>
                  <a:pt x="13984821" y="1165412"/>
                  <a:pt x="13984821" y="1165412"/>
                  <a:pt x="14018095" y="1165412"/>
                </a:cubicBezTo>
                <a:cubicBezTo>
                  <a:pt x="14184473" y="1107141"/>
                  <a:pt x="14317577" y="1165412"/>
                  <a:pt x="14483953" y="1165412"/>
                </a:cubicBezTo>
                <a:cubicBezTo>
                  <a:pt x="14550505" y="1165412"/>
                  <a:pt x="14550505" y="1223683"/>
                  <a:pt x="14517229" y="1281953"/>
                </a:cubicBezTo>
                <a:cubicBezTo>
                  <a:pt x="14483953" y="1340224"/>
                  <a:pt x="14384127" y="1340224"/>
                  <a:pt x="14350851" y="1398494"/>
                </a:cubicBezTo>
                <a:cubicBezTo>
                  <a:pt x="14483953" y="1398494"/>
                  <a:pt x="14583781" y="1340224"/>
                  <a:pt x="14716883" y="1456765"/>
                </a:cubicBezTo>
                <a:cubicBezTo>
                  <a:pt x="14816709" y="1456765"/>
                  <a:pt x="14949813" y="1456765"/>
                  <a:pt x="15049639" y="1456765"/>
                </a:cubicBezTo>
                <a:cubicBezTo>
                  <a:pt x="15315845" y="1398494"/>
                  <a:pt x="15582049" y="1456765"/>
                  <a:pt x="15848253" y="1456765"/>
                </a:cubicBezTo>
                <a:cubicBezTo>
                  <a:pt x="15948081" y="1456765"/>
                  <a:pt x="16014631" y="1456765"/>
                  <a:pt x="16114457" y="1456765"/>
                </a:cubicBezTo>
                <a:cubicBezTo>
                  <a:pt x="16114457" y="1515035"/>
                  <a:pt x="16047907" y="1573306"/>
                  <a:pt x="16014631" y="1573306"/>
                </a:cubicBezTo>
                <a:cubicBezTo>
                  <a:pt x="15881529" y="1573306"/>
                  <a:pt x="15781701" y="1631577"/>
                  <a:pt x="15648601" y="1573306"/>
                </a:cubicBezTo>
                <a:cubicBezTo>
                  <a:pt x="15615325" y="1573306"/>
                  <a:pt x="15582049" y="1573306"/>
                  <a:pt x="15548773" y="1573306"/>
                </a:cubicBezTo>
                <a:cubicBezTo>
                  <a:pt x="15349119" y="1631577"/>
                  <a:pt x="15182741" y="1689847"/>
                  <a:pt x="14983089" y="1689847"/>
                </a:cubicBezTo>
                <a:cubicBezTo>
                  <a:pt x="14550505" y="1689847"/>
                  <a:pt x="14151197" y="1806388"/>
                  <a:pt x="13751891" y="1864659"/>
                </a:cubicBezTo>
                <a:cubicBezTo>
                  <a:pt x="13685341" y="1864659"/>
                  <a:pt x="13652065" y="1922930"/>
                  <a:pt x="13618789" y="1981200"/>
                </a:cubicBezTo>
                <a:cubicBezTo>
                  <a:pt x="13685341" y="1981200"/>
                  <a:pt x="13718615" y="1981200"/>
                  <a:pt x="13785165" y="2039471"/>
                </a:cubicBezTo>
                <a:cubicBezTo>
                  <a:pt x="14084647" y="1981200"/>
                  <a:pt x="14384127" y="2039471"/>
                  <a:pt x="14683607" y="2039471"/>
                </a:cubicBezTo>
                <a:cubicBezTo>
                  <a:pt x="14750159" y="2039471"/>
                  <a:pt x="14816709" y="2097741"/>
                  <a:pt x="14883261" y="2097741"/>
                </a:cubicBezTo>
                <a:cubicBezTo>
                  <a:pt x="14983089" y="2097741"/>
                  <a:pt x="14983089" y="2156012"/>
                  <a:pt x="14916537" y="2214282"/>
                </a:cubicBezTo>
                <a:cubicBezTo>
                  <a:pt x="14883261" y="2214282"/>
                  <a:pt x="14849985" y="2214282"/>
                  <a:pt x="14849985" y="2214282"/>
                </a:cubicBezTo>
                <a:cubicBezTo>
                  <a:pt x="14816709" y="2272553"/>
                  <a:pt x="14750159" y="2330824"/>
                  <a:pt x="14716883" y="2330824"/>
                </a:cubicBezTo>
                <a:cubicBezTo>
                  <a:pt x="14716883" y="2447365"/>
                  <a:pt x="14683607" y="2505635"/>
                  <a:pt x="14583781" y="2505635"/>
                </a:cubicBezTo>
                <a:cubicBezTo>
                  <a:pt x="14550505" y="2505635"/>
                  <a:pt x="14550505" y="2505635"/>
                  <a:pt x="14517229" y="2505635"/>
                </a:cubicBezTo>
                <a:cubicBezTo>
                  <a:pt x="14350851" y="2563906"/>
                  <a:pt x="14251025" y="2680447"/>
                  <a:pt x="14051371" y="2680447"/>
                </a:cubicBezTo>
                <a:cubicBezTo>
                  <a:pt x="13918269" y="2738718"/>
                  <a:pt x="13884993" y="2855259"/>
                  <a:pt x="13785165" y="2913530"/>
                </a:cubicBezTo>
                <a:cubicBezTo>
                  <a:pt x="13751891" y="2971800"/>
                  <a:pt x="13718615" y="2971800"/>
                  <a:pt x="13685341" y="2971800"/>
                </a:cubicBezTo>
                <a:cubicBezTo>
                  <a:pt x="13652065" y="2971800"/>
                  <a:pt x="13652065" y="2971800"/>
                  <a:pt x="13618789" y="2971800"/>
                </a:cubicBezTo>
                <a:cubicBezTo>
                  <a:pt x="13552237" y="2971800"/>
                  <a:pt x="13485685" y="2971800"/>
                  <a:pt x="13419135" y="2971800"/>
                </a:cubicBezTo>
                <a:cubicBezTo>
                  <a:pt x="13352585" y="2971800"/>
                  <a:pt x="13319309" y="3030071"/>
                  <a:pt x="13286033" y="3088341"/>
                </a:cubicBezTo>
                <a:cubicBezTo>
                  <a:pt x="13286033" y="3088341"/>
                  <a:pt x="13252757" y="3146612"/>
                  <a:pt x="13252757" y="3146612"/>
                </a:cubicBezTo>
                <a:cubicBezTo>
                  <a:pt x="13252757" y="3204882"/>
                  <a:pt x="13186205" y="3263153"/>
                  <a:pt x="13319309" y="3263153"/>
                </a:cubicBezTo>
                <a:cubicBezTo>
                  <a:pt x="13419135" y="3321424"/>
                  <a:pt x="13419135" y="3379694"/>
                  <a:pt x="13452409" y="3437965"/>
                </a:cubicBezTo>
                <a:cubicBezTo>
                  <a:pt x="13485685" y="3496235"/>
                  <a:pt x="13518961" y="3496235"/>
                  <a:pt x="13585513" y="3554506"/>
                </a:cubicBezTo>
                <a:cubicBezTo>
                  <a:pt x="13585513" y="3554506"/>
                  <a:pt x="13585513" y="3554506"/>
                  <a:pt x="13618789" y="3554506"/>
                </a:cubicBezTo>
                <a:cubicBezTo>
                  <a:pt x="13918269" y="3554506"/>
                  <a:pt x="14184473" y="3671047"/>
                  <a:pt x="14417403" y="3845859"/>
                </a:cubicBezTo>
                <a:cubicBezTo>
                  <a:pt x="14483953" y="3904130"/>
                  <a:pt x="14450677" y="3962400"/>
                  <a:pt x="14384127" y="3962400"/>
                </a:cubicBezTo>
                <a:cubicBezTo>
                  <a:pt x="14384127" y="3962400"/>
                  <a:pt x="14384127" y="4020671"/>
                  <a:pt x="14350851" y="4020671"/>
                </a:cubicBezTo>
                <a:cubicBezTo>
                  <a:pt x="14350851" y="4020671"/>
                  <a:pt x="14317577" y="4020671"/>
                  <a:pt x="14317577" y="4020671"/>
                </a:cubicBezTo>
                <a:cubicBezTo>
                  <a:pt x="14251025" y="4020671"/>
                  <a:pt x="14184473" y="4020671"/>
                  <a:pt x="14117921" y="4020671"/>
                </a:cubicBezTo>
                <a:cubicBezTo>
                  <a:pt x="14084647" y="4020671"/>
                  <a:pt x="14084647" y="4078941"/>
                  <a:pt x="14084647" y="4078941"/>
                </a:cubicBezTo>
                <a:cubicBezTo>
                  <a:pt x="14051371" y="4137212"/>
                  <a:pt x="14018095" y="4195483"/>
                  <a:pt x="14018095" y="4195483"/>
                </a:cubicBezTo>
                <a:cubicBezTo>
                  <a:pt x="14151197" y="4195483"/>
                  <a:pt x="14217749" y="4312024"/>
                  <a:pt x="14317577" y="4370294"/>
                </a:cubicBezTo>
                <a:cubicBezTo>
                  <a:pt x="14350851" y="4428564"/>
                  <a:pt x="14384127" y="4370294"/>
                  <a:pt x="14417403" y="4428564"/>
                </a:cubicBezTo>
                <a:cubicBezTo>
                  <a:pt x="14483953" y="4428564"/>
                  <a:pt x="14550505" y="4370294"/>
                  <a:pt x="14583781" y="4428564"/>
                </a:cubicBezTo>
                <a:cubicBezTo>
                  <a:pt x="14617057" y="4428564"/>
                  <a:pt x="14650333" y="4428564"/>
                  <a:pt x="14683607" y="4428564"/>
                </a:cubicBezTo>
                <a:cubicBezTo>
                  <a:pt x="14716883" y="4428564"/>
                  <a:pt x="14783433" y="4486836"/>
                  <a:pt x="14816709" y="4486836"/>
                </a:cubicBezTo>
                <a:cubicBezTo>
                  <a:pt x="14816709" y="4545106"/>
                  <a:pt x="14816709" y="4545106"/>
                  <a:pt x="14816709" y="4545106"/>
                </a:cubicBezTo>
                <a:cubicBezTo>
                  <a:pt x="14750159" y="4603376"/>
                  <a:pt x="14683607" y="4603376"/>
                  <a:pt x="14617057" y="4545106"/>
                </a:cubicBezTo>
                <a:cubicBezTo>
                  <a:pt x="14583781" y="4545106"/>
                  <a:pt x="14583781" y="4545106"/>
                  <a:pt x="14583781" y="4545106"/>
                </a:cubicBezTo>
                <a:cubicBezTo>
                  <a:pt x="14583781" y="4545106"/>
                  <a:pt x="14550505" y="4545106"/>
                  <a:pt x="14550505" y="4545106"/>
                </a:cubicBezTo>
                <a:cubicBezTo>
                  <a:pt x="14483953" y="4545106"/>
                  <a:pt x="14417403" y="4545106"/>
                  <a:pt x="14350851" y="4486836"/>
                </a:cubicBezTo>
                <a:cubicBezTo>
                  <a:pt x="14317577" y="4486836"/>
                  <a:pt x="14284301" y="4486836"/>
                  <a:pt x="14251025" y="4486836"/>
                </a:cubicBezTo>
                <a:cubicBezTo>
                  <a:pt x="14117921" y="4486836"/>
                  <a:pt x="13984821" y="4545106"/>
                  <a:pt x="13884993" y="4486836"/>
                </a:cubicBezTo>
                <a:cubicBezTo>
                  <a:pt x="13818441" y="4486836"/>
                  <a:pt x="13751891" y="4486836"/>
                  <a:pt x="13718615" y="4545106"/>
                </a:cubicBezTo>
                <a:cubicBezTo>
                  <a:pt x="13685341" y="4603376"/>
                  <a:pt x="13751891" y="4603376"/>
                  <a:pt x="13818441" y="4661647"/>
                </a:cubicBezTo>
                <a:cubicBezTo>
                  <a:pt x="13884993" y="4719918"/>
                  <a:pt x="13984821" y="4719918"/>
                  <a:pt x="14117921" y="4778188"/>
                </a:cubicBezTo>
                <a:cubicBezTo>
                  <a:pt x="14018095" y="4836459"/>
                  <a:pt x="13918269" y="4836459"/>
                  <a:pt x="13818441" y="4894730"/>
                </a:cubicBezTo>
                <a:cubicBezTo>
                  <a:pt x="13685341" y="4953000"/>
                  <a:pt x="13518961" y="4953000"/>
                  <a:pt x="13385859" y="4894730"/>
                </a:cubicBezTo>
                <a:cubicBezTo>
                  <a:pt x="13352585" y="4894730"/>
                  <a:pt x="13352585" y="4894730"/>
                  <a:pt x="13352585" y="4894730"/>
                </a:cubicBezTo>
                <a:cubicBezTo>
                  <a:pt x="13252757" y="4894730"/>
                  <a:pt x="13186205" y="4894730"/>
                  <a:pt x="13119653" y="4836459"/>
                </a:cubicBezTo>
                <a:cubicBezTo>
                  <a:pt x="13053103" y="4836459"/>
                  <a:pt x="12986553" y="4836459"/>
                  <a:pt x="12920001" y="4778188"/>
                </a:cubicBezTo>
                <a:cubicBezTo>
                  <a:pt x="12820173" y="4778188"/>
                  <a:pt x="12720347" y="4836459"/>
                  <a:pt x="12653797" y="4778188"/>
                </a:cubicBezTo>
                <a:cubicBezTo>
                  <a:pt x="12620521" y="4778188"/>
                  <a:pt x="12620521" y="4778188"/>
                  <a:pt x="12587245" y="4778188"/>
                </a:cubicBezTo>
                <a:cubicBezTo>
                  <a:pt x="12553969" y="4778188"/>
                  <a:pt x="12487417" y="4778188"/>
                  <a:pt x="12454141" y="4719918"/>
                </a:cubicBezTo>
                <a:cubicBezTo>
                  <a:pt x="12420867" y="4719918"/>
                  <a:pt x="12420867" y="4719918"/>
                  <a:pt x="12387591" y="4719918"/>
                </a:cubicBezTo>
                <a:cubicBezTo>
                  <a:pt x="12387591" y="4719918"/>
                  <a:pt x="12354317" y="4719918"/>
                  <a:pt x="12321041" y="4719918"/>
                </a:cubicBezTo>
                <a:cubicBezTo>
                  <a:pt x="12321041" y="4719918"/>
                  <a:pt x="12287765" y="4719918"/>
                  <a:pt x="12287765" y="4719918"/>
                </a:cubicBezTo>
                <a:cubicBezTo>
                  <a:pt x="12254489" y="4719918"/>
                  <a:pt x="12254489" y="4719918"/>
                  <a:pt x="12221213" y="4719918"/>
                </a:cubicBezTo>
                <a:cubicBezTo>
                  <a:pt x="12221213" y="4719918"/>
                  <a:pt x="12221213" y="4778188"/>
                  <a:pt x="12187937" y="4778188"/>
                </a:cubicBezTo>
                <a:cubicBezTo>
                  <a:pt x="12154661" y="4778188"/>
                  <a:pt x="12121385" y="4778188"/>
                  <a:pt x="12121385" y="4778188"/>
                </a:cubicBezTo>
                <a:cubicBezTo>
                  <a:pt x="11955009" y="4836459"/>
                  <a:pt x="11821905" y="4836459"/>
                  <a:pt x="11655529" y="4778188"/>
                </a:cubicBezTo>
                <a:cubicBezTo>
                  <a:pt x="11655529" y="4778188"/>
                  <a:pt x="11622253" y="4778188"/>
                  <a:pt x="11588977" y="4719918"/>
                </a:cubicBezTo>
                <a:cubicBezTo>
                  <a:pt x="11588977" y="4719918"/>
                  <a:pt x="11555701" y="4719918"/>
                  <a:pt x="11555701" y="4719918"/>
                </a:cubicBezTo>
                <a:cubicBezTo>
                  <a:pt x="11455875" y="4836459"/>
                  <a:pt x="11356049" y="4719918"/>
                  <a:pt x="11256221" y="4719918"/>
                </a:cubicBezTo>
                <a:cubicBezTo>
                  <a:pt x="11189669" y="4719918"/>
                  <a:pt x="11089843" y="4661647"/>
                  <a:pt x="11023293" y="4719918"/>
                </a:cubicBezTo>
                <a:cubicBezTo>
                  <a:pt x="10990017" y="4719918"/>
                  <a:pt x="10956741" y="4719918"/>
                  <a:pt x="10923465" y="4719918"/>
                </a:cubicBezTo>
                <a:cubicBezTo>
                  <a:pt x="10890189" y="4661647"/>
                  <a:pt x="10856913" y="4661647"/>
                  <a:pt x="10823637" y="4661647"/>
                </a:cubicBezTo>
                <a:cubicBezTo>
                  <a:pt x="10723811" y="4719918"/>
                  <a:pt x="10657261" y="4661647"/>
                  <a:pt x="10557433" y="4661647"/>
                </a:cubicBezTo>
                <a:cubicBezTo>
                  <a:pt x="10524157" y="4661647"/>
                  <a:pt x="10524157" y="4661647"/>
                  <a:pt x="10490881" y="4661647"/>
                </a:cubicBezTo>
                <a:cubicBezTo>
                  <a:pt x="10324505" y="4661647"/>
                  <a:pt x="10191401" y="4719918"/>
                  <a:pt x="10025025" y="4661647"/>
                </a:cubicBezTo>
                <a:cubicBezTo>
                  <a:pt x="9991749" y="4661647"/>
                  <a:pt x="9991749" y="4661647"/>
                  <a:pt x="9958473" y="4661647"/>
                </a:cubicBezTo>
                <a:cubicBezTo>
                  <a:pt x="9958473" y="4661647"/>
                  <a:pt x="9925197" y="4661647"/>
                  <a:pt x="9925197" y="4661647"/>
                </a:cubicBezTo>
                <a:cubicBezTo>
                  <a:pt x="9925197" y="4661647"/>
                  <a:pt x="9891921" y="4661647"/>
                  <a:pt x="9858645" y="4719918"/>
                </a:cubicBezTo>
                <a:cubicBezTo>
                  <a:pt x="9958473" y="4719918"/>
                  <a:pt x="10058301" y="4778188"/>
                  <a:pt x="10124851" y="4778188"/>
                </a:cubicBezTo>
                <a:cubicBezTo>
                  <a:pt x="9825369" y="4778188"/>
                  <a:pt x="9492613" y="4836459"/>
                  <a:pt x="9193134" y="4778188"/>
                </a:cubicBezTo>
                <a:cubicBezTo>
                  <a:pt x="9126583" y="4778188"/>
                  <a:pt x="9026756" y="4778188"/>
                  <a:pt x="8960205" y="4778188"/>
                </a:cubicBezTo>
                <a:cubicBezTo>
                  <a:pt x="8860378" y="4778188"/>
                  <a:pt x="8727276" y="4778188"/>
                  <a:pt x="8627449" y="4719918"/>
                </a:cubicBezTo>
                <a:cubicBezTo>
                  <a:pt x="8494347" y="4661647"/>
                  <a:pt x="8327969" y="4719918"/>
                  <a:pt x="8194866" y="4719918"/>
                </a:cubicBezTo>
                <a:cubicBezTo>
                  <a:pt x="8161591" y="4719918"/>
                  <a:pt x="8095039" y="4719918"/>
                  <a:pt x="8061764" y="4719918"/>
                </a:cubicBezTo>
                <a:cubicBezTo>
                  <a:pt x="8028488" y="4719918"/>
                  <a:pt x="8028488" y="4719918"/>
                  <a:pt x="7995213" y="4719918"/>
                </a:cubicBezTo>
                <a:cubicBezTo>
                  <a:pt x="7961937" y="4719918"/>
                  <a:pt x="7928661" y="4719918"/>
                  <a:pt x="7895386" y="4719918"/>
                </a:cubicBezTo>
                <a:cubicBezTo>
                  <a:pt x="7762283" y="4719918"/>
                  <a:pt x="7629181" y="4661647"/>
                  <a:pt x="7462803" y="4719918"/>
                </a:cubicBezTo>
                <a:cubicBezTo>
                  <a:pt x="7362977" y="4778188"/>
                  <a:pt x="7263149" y="4778188"/>
                  <a:pt x="7130047" y="4778188"/>
                </a:cubicBezTo>
                <a:cubicBezTo>
                  <a:pt x="7063496" y="4778188"/>
                  <a:pt x="6963669" y="4778188"/>
                  <a:pt x="6897118" y="4778188"/>
                </a:cubicBezTo>
                <a:cubicBezTo>
                  <a:pt x="6597637" y="4836459"/>
                  <a:pt x="6264881" y="4778188"/>
                  <a:pt x="5965401" y="4778188"/>
                </a:cubicBezTo>
                <a:cubicBezTo>
                  <a:pt x="6065228" y="4778188"/>
                  <a:pt x="6131779" y="4719918"/>
                  <a:pt x="6231606" y="4719918"/>
                </a:cubicBezTo>
                <a:cubicBezTo>
                  <a:pt x="6198331" y="4661647"/>
                  <a:pt x="6198331" y="4661647"/>
                  <a:pt x="6165055" y="4661647"/>
                </a:cubicBezTo>
                <a:cubicBezTo>
                  <a:pt x="6165055" y="4661647"/>
                  <a:pt x="6131779" y="4661647"/>
                  <a:pt x="6131779" y="4661647"/>
                </a:cubicBezTo>
                <a:cubicBezTo>
                  <a:pt x="6131779" y="4661647"/>
                  <a:pt x="6098503" y="4661647"/>
                  <a:pt x="6065228" y="4661647"/>
                </a:cubicBezTo>
                <a:cubicBezTo>
                  <a:pt x="5898850" y="4719918"/>
                  <a:pt x="5765747" y="4661647"/>
                  <a:pt x="5599369" y="4661647"/>
                </a:cubicBezTo>
                <a:cubicBezTo>
                  <a:pt x="5566094" y="4661647"/>
                  <a:pt x="5566094" y="4661647"/>
                  <a:pt x="5532819" y="4661647"/>
                </a:cubicBezTo>
                <a:cubicBezTo>
                  <a:pt x="5432991" y="4661647"/>
                  <a:pt x="5366441" y="4719918"/>
                  <a:pt x="5266613" y="4661647"/>
                </a:cubicBezTo>
                <a:cubicBezTo>
                  <a:pt x="5233338" y="4661647"/>
                  <a:pt x="5200063" y="4661647"/>
                  <a:pt x="5166787" y="4719918"/>
                </a:cubicBezTo>
                <a:cubicBezTo>
                  <a:pt x="5133511" y="4719918"/>
                  <a:pt x="5100236" y="4719918"/>
                  <a:pt x="5066960" y="4719918"/>
                </a:cubicBezTo>
                <a:cubicBezTo>
                  <a:pt x="5000409" y="4661647"/>
                  <a:pt x="4933858" y="4719918"/>
                  <a:pt x="4867307" y="4719918"/>
                </a:cubicBezTo>
                <a:cubicBezTo>
                  <a:pt x="4734204" y="4719918"/>
                  <a:pt x="4634377" y="4836459"/>
                  <a:pt x="4534551" y="4719918"/>
                </a:cubicBezTo>
                <a:cubicBezTo>
                  <a:pt x="4534551" y="4719918"/>
                  <a:pt x="4534551" y="4719918"/>
                  <a:pt x="4501275" y="4719918"/>
                </a:cubicBezTo>
                <a:cubicBezTo>
                  <a:pt x="4501275" y="4778188"/>
                  <a:pt x="4467999" y="4778188"/>
                  <a:pt x="4434724" y="4778188"/>
                </a:cubicBezTo>
                <a:cubicBezTo>
                  <a:pt x="4268346" y="4836459"/>
                  <a:pt x="4135243" y="4836459"/>
                  <a:pt x="4002141" y="4778188"/>
                </a:cubicBezTo>
                <a:cubicBezTo>
                  <a:pt x="3968865" y="4778188"/>
                  <a:pt x="3935590" y="4778188"/>
                  <a:pt x="3902314" y="4778188"/>
                </a:cubicBezTo>
                <a:cubicBezTo>
                  <a:pt x="3902314" y="4778188"/>
                  <a:pt x="3869039" y="4719918"/>
                  <a:pt x="3869039" y="4719918"/>
                </a:cubicBezTo>
                <a:cubicBezTo>
                  <a:pt x="3835763" y="4719918"/>
                  <a:pt x="3835763" y="4719918"/>
                  <a:pt x="3802487" y="4719918"/>
                </a:cubicBezTo>
                <a:cubicBezTo>
                  <a:pt x="3802487" y="4719918"/>
                  <a:pt x="3802487" y="4719918"/>
                  <a:pt x="3769212" y="4719918"/>
                </a:cubicBezTo>
                <a:cubicBezTo>
                  <a:pt x="3735936" y="4719918"/>
                  <a:pt x="3735936" y="4719918"/>
                  <a:pt x="3702661" y="4719918"/>
                </a:cubicBezTo>
                <a:cubicBezTo>
                  <a:pt x="3669385" y="4719918"/>
                  <a:pt x="3669385" y="4719918"/>
                  <a:pt x="3669385" y="4719918"/>
                </a:cubicBezTo>
                <a:cubicBezTo>
                  <a:pt x="3602834" y="4778188"/>
                  <a:pt x="3536283" y="4778188"/>
                  <a:pt x="3503007" y="4778188"/>
                </a:cubicBezTo>
                <a:cubicBezTo>
                  <a:pt x="3469731" y="4778188"/>
                  <a:pt x="3469731" y="4778188"/>
                  <a:pt x="3469731" y="4778188"/>
                </a:cubicBezTo>
                <a:cubicBezTo>
                  <a:pt x="3369905" y="4836459"/>
                  <a:pt x="3270078" y="4778188"/>
                  <a:pt x="3170251" y="4778188"/>
                </a:cubicBezTo>
                <a:cubicBezTo>
                  <a:pt x="3103700" y="4894730"/>
                  <a:pt x="3037149" y="4836459"/>
                  <a:pt x="2970598" y="4836459"/>
                </a:cubicBezTo>
                <a:cubicBezTo>
                  <a:pt x="2904047" y="4894730"/>
                  <a:pt x="2837495" y="4894730"/>
                  <a:pt x="2770944" y="4894730"/>
                </a:cubicBezTo>
                <a:cubicBezTo>
                  <a:pt x="2737669" y="4894730"/>
                  <a:pt x="2737669" y="4894730"/>
                  <a:pt x="2737669" y="4894730"/>
                </a:cubicBezTo>
                <a:cubicBezTo>
                  <a:pt x="2571291" y="4953000"/>
                  <a:pt x="2438188" y="4953000"/>
                  <a:pt x="2271810" y="4894730"/>
                </a:cubicBezTo>
                <a:cubicBezTo>
                  <a:pt x="2205259" y="4836459"/>
                  <a:pt x="2072157" y="4836459"/>
                  <a:pt x="1972330" y="4778188"/>
                </a:cubicBezTo>
                <a:cubicBezTo>
                  <a:pt x="2105432" y="4719918"/>
                  <a:pt x="2205259" y="4719918"/>
                  <a:pt x="2305086" y="4661647"/>
                </a:cubicBezTo>
                <a:cubicBezTo>
                  <a:pt x="2338361" y="4603376"/>
                  <a:pt x="2404913" y="4603376"/>
                  <a:pt x="2371637" y="4545106"/>
                </a:cubicBezTo>
                <a:cubicBezTo>
                  <a:pt x="2338361" y="4486836"/>
                  <a:pt x="2271810" y="4486836"/>
                  <a:pt x="2238535" y="4486836"/>
                </a:cubicBezTo>
                <a:cubicBezTo>
                  <a:pt x="2105432" y="4545106"/>
                  <a:pt x="1972330" y="4486836"/>
                  <a:pt x="1839227" y="4486836"/>
                </a:cubicBezTo>
                <a:cubicBezTo>
                  <a:pt x="1805952" y="4486836"/>
                  <a:pt x="1772676" y="4486836"/>
                  <a:pt x="1739401" y="4486836"/>
                </a:cubicBezTo>
                <a:cubicBezTo>
                  <a:pt x="1706125" y="4603376"/>
                  <a:pt x="1606298" y="4545106"/>
                  <a:pt x="1539747" y="4545106"/>
                </a:cubicBezTo>
                <a:cubicBezTo>
                  <a:pt x="1539747" y="4545106"/>
                  <a:pt x="1506471" y="4545106"/>
                  <a:pt x="1506471" y="4545106"/>
                </a:cubicBezTo>
                <a:cubicBezTo>
                  <a:pt x="1473196" y="4545106"/>
                  <a:pt x="1473196" y="4545106"/>
                  <a:pt x="1473196" y="4545106"/>
                </a:cubicBezTo>
                <a:cubicBezTo>
                  <a:pt x="1406645" y="4603376"/>
                  <a:pt x="1340093" y="4603376"/>
                  <a:pt x="1273542" y="4545106"/>
                </a:cubicBezTo>
                <a:cubicBezTo>
                  <a:pt x="1273542" y="4545106"/>
                  <a:pt x="1273542" y="4545106"/>
                  <a:pt x="1273542" y="4486836"/>
                </a:cubicBezTo>
                <a:cubicBezTo>
                  <a:pt x="1306818" y="4486836"/>
                  <a:pt x="1373369" y="4428564"/>
                  <a:pt x="1439920" y="4428564"/>
                </a:cubicBezTo>
                <a:cubicBezTo>
                  <a:pt x="1439920" y="4428564"/>
                  <a:pt x="1473196" y="4428564"/>
                  <a:pt x="1506471" y="4428564"/>
                </a:cubicBezTo>
                <a:cubicBezTo>
                  <a:pt x="1539747" y="4370294"/>
                  <a:pt x="1606298" y="4428564"/>
                  <a:pt x="1672849" y="4428564"/>
                </a:cubicBezTo>
                <a:cubicBezTo>
                  <a:pt x="1706125" y="4370294"/>
                  <a:pt x="1772676" y="4428564"/>
                  <a:pt x="1805952" y="4370294"/>
                </a:cubicBezTo>
                <a:cubicBezTo>
                  <a:pt x="1872503" y="4312024"/>
                  <a:pt x="1939054" y="4195483"/>
                  <a:pt x="2072157" y="4195483"/>
                </a:cubicBezTo>
                <a:cubicBezTo>
                  <a:pt x="2072157" y="4195483"/>
                  <a:pt x="2038881" y="4137212"/>
                  <a:pt x="2005605" y="4078941"/>
                </a:cubicBezTo>
                <a:cubicBezTo>
                  <a:pt x="2005605" y="4078941"/>
                  <a:pt x="2005605" y="4020671"/>
                  <a:pt x="2005605" y="4020671"/>
                </a:cubicBezTo>
                <a:cubicBezTo>
                  <a:pt x="1939054" y="4020671"/>
                  <a:pt x="1839227" y="4020671"/>
                  <a:pt x="1772676" y="4020671"/>
                </a:cubicBezTo>
                <a:cubicBezTo>
                  <a:pt x="1772676" y="4020671"/>
                  <a:pt x="1772676" y="4020671"/>
                  <a:pt x="1739401" y="4020671"/>
                </a:cubicBezTo>
                <a:cubicBezTo>
                  <a:pt x="1739401" y="4020671"/>
                  <a:pt x="1739401" y="3962400"/>
                  <a:pt x="1706125" y="3962400"/>
                </a:cubicBezTo>
                <a:cubicBezTo>
                  <a:pt x="1639574" y="3962400"/>
                  <a:pt x="1639574" y="3904130"/>
                  <a:pt x="1706125" y="3845859"/>
                </a:cubicBezTo>
                <a:cubicBezTo>
                  <a:pt x="1905779" y="3671047"/>
                  <a:pt x="2171983" y="3554506"/>
                  <a:pt x="2471464" y="3554506"/>
                </a:cubicBezTo>
                <a:cubicBezTo>
                  <a:pt x="2504739" y="3554506"/>
                  <a:pt x="2504739" y="3554506"/>
                  <a:pt x="2538015" y="3554506"/>
                </a:cubicBezTo>
                <a:cubicBezTo>
                  <a:pt x="2571291" y="3496235"/>
                  <a:pt x="2604566" y="3496235"/>
                  <a:pt x="2637842" y="3437965"/>
                </a:cubicBezTo>
                <a:cubicBezTo>
                  <a:pt x="2671117" y="3379694"/>
                  <a:pt x="2671117" y="3321424"/>
                  <a:pt x="2770944" y="3263153"/>
                </a:cubicBezTo>
                <a:cubicBezTo>
                  <a:pt x="2904047" y="3263153"/>
                  <a:pt x="2870771" y="3204882"/>
                  <a:pt x="2837495" y="3146612"/>
                </a:cubicBezTo>
                <a:cubicBezTo>
                  <a:pt x="2837495" y="3146612"/>
                  <a:pt x="2804220" y="3088341"/>
                  <a:pt x="2804220" y="3088341"/>
                </a:cubicBezTo>
                <a:cubicBezTo>
                  <a:pt x="2770944" y="3030071"/>
                  <a:pt x="2737669" y="2971800"/>
                  <a:pt x="2671117" y="2971800"/>
                </a:cubicBezTo>
                <a:cubicBezTo>
                  <a:pt x="2604566" y="2971800"/>
                  <a:pt x="2538015" y="2971800"/>
                  <a:pt x="2471464" y="2971800"/>
                </a:cubicBezTo>
                <a:cubicBezTo>
                  <a:pt x="2438188" y="2971800"/>
                  <a:pt x="2438188" y="2971800"/>
                  <a:pt x="2404913" y="2971800"/>
                </a:cubicBezTo>
                <a:cubicBezTo>
                  <a:pt x="2371637" y="2971800"/>
                  <a:pt x="2338361" y="2971800"/>
                  <a:pt x="2305086" y="2913530"/>
                </a:cubicBezTo>
                <a:cubicBezTo>
                  <a:pt x="2205259" y="2855259"/>
                  <a:pt x="2171983" y="2738718"/>
                  <a:pt x="2038881" y="2680447"/>
                </a:cubicBezTo>
                <a:cubicBezTo>
                  <a:pt x="1872503" y="2680447"/>
                  <a:pt x="1739401" y="2563906"/>
                  <a:pt x="1573023" y="2505635"/>
                </a:cubicBezTo>
                <a:cubicBezTo>
                  <a:pt x="1573023" y="2505635"/>
                  <a:pt x="1539747" y="2505635"/>
                  <a:pt x="1506471" y="2505635"/>
                </a:cubicBezTo>
                <a:cubicBezTo>
                  <a:pt x="1406645" y="2505635"/>
                  <a:pt x="1373369" y="2447365"/>
                  <a:pt x="1373369" y="2330824"/>
                </a:cubicBezTo>
                <a:cubicBezTo>
                  <a:pt x="1340093" y="2330824"/>
                  <a:pt x="1306818" y="2272553"/>
                  <a:pt x="1273542" y="2214282"/>
                </a:cubicBezTo>
                <a:cubicBezTo>
                  <a:pt x="1240267" y="2214282"/>
                  <a:pt x="1206991" y="2214282"/>
                  <a:pt x="1173715" y="2214282"/>
                </a:cubicBezTo>
                <a:cubicBezTo>
                  <a:pt x="1140440" y="2156012"/>
                  <a:pt x="1140440" y="2097741"/>
                  <a:pt x="1206991" y="2097741"/>
                </a:cubicBezTo>
                <a:cubicBezTo>
                  <a:pt x="1273542" y="2097741"/>
                  <a:pt x="1340093" y="2039471"/>
                  <a:pt x="1406645" y="2039471"/>
                </a:cubicBezTo>
                <a:cubicBezTo>
                  <a:pt x="1706125" y="2039471"/>
                  <a:pt x="2005605" y="1981200"/>
                  <a:pt x="2305086" y="2039471"/>
                </a:cubicBezTo>
                <a:cubicBezTo>
                  <a:pt x="2371637" y="1981200"/>
                  <a:pt x="2438188" y="1981200"/>
                  <a:pt x="2471464" y="1981200"/>
                </a:cubicBezTo>
                <a:cubicBezTo>
                  <a:pt x="2438188" y="1922930"/>
                  <a:pt x="2404913" y="1864659"/>
                  <a:pt x="2338361" y="1864659"/>
                </a:cubicBezTo>
                <a:cubicBezTo>
                  <a:pt x="1939054" y="1806388"/>
                  <a:pt x="1539747" y="1689847"/>
                  <a:pt x="1107164" y="1689847"/>
                </a:cubicBezTo>
                <a:cubicBezTo>
                  <a:pt x="907511" y="1689847"/>
                  <a:pt x="741133" y="1631577"/>
                  <a:pt x="541479" y="1573306"/>
                </a:cubicBezTo>
                <a:cubicBezTo>
                  <a:pt x="508204" y="1573306"/>
                  <a:pt x="474928" y="1573306"/>
                  <a:pt x="441653" y="1573306"/>
                </a:cubicBezTo>
                <a:cubicBezTo>
                  <a:pt x="308551" y="1631577"/>
                  <a:pt x="208723" y="1573306"/>
                  <a:pt x="75622" y="1573306"/>
                </a:cubicBezTo>
                <a:cubicBezTo>
                  <a:pt x="42345" y="1573306"/>
                  <a:pt x="-24206" y="1515035"/>
                  <a:pt x="9070" y="1456765"/>
                </a:cubicBezTo>
                <a:cubicBezTo>
                  <a:pt x="75622" y="1456765"/>
                  <a:pt x="175448" y="1456765"/>
                  <a:pt x="242000" y="1456765"/>
                </a:cubicBezTo>
                <a:cubicBezTo>
                  <a:pt x="508204" y="1456765"/>
                  <a:pt x="774409" y="1398494"/>
                  <a:pt x="1040614" y="1456765"/>
                </a:cubicBezTo>
                <a:cubicBezTo>
                  <a:pt x="1173715" y="1456765"/>
                  <a:pt x="1273542" y="1456765"/>
                  <a:pt x="1373369" y="1456765"/>
                </a:cubicBezTo>
                <a:cubicBezTo>
                  <a:pt x="1506471" y="1340224"/>
                  <a:pt x="1639574" y="1398494"/>
                  <a:pt x="1739401" y="1398494"/>
                </a:cubicBezTo>
                <a:cubicBezTo>
                  <a:pt x="1706125" y="1340224"/>
                  <a:pt x="1606298" y="1340224"/>
                  <a:pt x="1573023" y="1281953"/>
                </a:cubicBezTo>
                <a:cubicBezTo>
                  <a:pt x="1539747" y="1223683"/>
                  <a:pt x="1573023" y="1165412"/>
                  <a:pt x="1606298" y="1165412"/>
                </a:cubicBezTo>
                <a:cubicBezTo>
                  <a:pt x="1772676" y="1165412"/>
                  <a:pt x="1939054" y="1107141"/>
                  <a:pt x="2072157" y="1165412"/>
                </a:cubicBezTo>
                <a:cubicBezTo>
                  <a:pt x="2105432" y="1165412"/>
                  <a:pt x="2138708" y="1165412"/>
                  <a:pt x="2138708" y="1165412"/>
                </a:cubicBezTo>
                <a:cubicBezTo>
                  <a:pt x="2188622" y="1165412"/>
                  <a:pt x="2230216" y="1165412"/>
                  <a:pt x="2271811" y="1165412"/>
                </a:cubicBezTo>
                <a:lnTo>
                  <a:pt x="2371637" y="1165412"/>
                </a:lnTo>
                <a:cubicBezTo>
                  <a:pt x="2371637" y="1165412"/>
                  <a:pt x="2371637" y="1165412"/>
                  <a:pt x="2375797" y="1165412"/>
                </a:cubicBezTo>
                <a:cubicBezTo>
                  <a:pt x="2379956" y="1165412"/>
                  <a:pt x="2388275" y="1165412"/>
                  <a:pt x="2404913" y="1165412"/>
                </a:cubicBezTo>
                <a:cubicBezTo>
                  <a:pt x="2404913" y="1165412"/>
                  <a:pt x="2438188" y="1165412"/>
                  <a:pt x="2438188" y="1165412"/>
                </a:cubicBezTo>
                <a:cubicBezTo>
                  <a:pt x="2471464" y="1165412"/>
                  <a:pt x="2471464" y="1165412"/>
                  <a:pt x="2471464" y="1165412"/>
                </a:cubicBezTo>
                <a:cubicBezTo>
                  <a:pt x="2504739" y="1165412"/>
                  <a:pt x="2504739" y="1165412"/>
                  <a:pt x="2504739" y="1165412"/>
                </a:cubicBezTo>
                <a:cubicBezTo>
                  <a:pt x="2604566" y="1048871"/>
                  <a:pt x="2737669" y="1107141"/>
                  <a:pt x="2837495" y="1107141"/>
                </a:cubicBezTo>
                <a:cubicBezTo>
                  <a:pt x="2870771" y="1048871"/>
                  <a:pt x="2904047" y="1048871"/>
                  <a:pt x="2970598" y="990600"/>
                </a:cubicBezTo>
                <a:cubicBezTo>
                  <a:pt x="2970598" y="990600"/>
                  <a:pt x="3003873" y="990600"/>
                  <a:pt x="3003873" y="990600"/>
                </a:cubicBezTo>
                <a:cubicBezTo>
                  <a:pt x="3003873" y="990600"/>
                  <a:pt x="2970598" y="932330"/>
                  <a:pt x="2970598" y="932330"/>
                </a:cubicBezTo>
                <a:cubicBezTo>
                  <a:pt x="2937322" y="932330"/>
                  <a:pt x="2904047" y="932330"/>
                  <a:pt x="2870771" y="874059"/>
                </a:cubicBezTo>
                <a:cubicBezTo>
                  <a:pt x="2837495" y="874059"/>
                  <a:pt x="2804220" y="874059"/>
                  <a:pt x="2770944" y="874059"/>
                </a:cubicBezTo>
                <a:cubicBezTo>
                  <a:pt x="2737669" y="874059"/>
                  <a:pt x="2704393" y="874059"/>
                  <a:pt x="2671117" y="874059"/>
                </a:cubicBezTo>
                <a:cubicBezTo>
                  <a:pt x="2671117" y="874059"/>
                  <a:pt x="2637842" y="874059"/>
                  <a:pt x="2604566" y="874059"/>
                </a:cubicBezTo>
                <a:cubicBezTo>
                  <a:pt x="2571291" y="874059"/>
                  <a:pt x="2504739" y="874059"/>
                  <a:pt x="2471464" y="874059"/>
                </a:cubicBezTo>
                <a:cubicBezTo>
                  <a:pt x="2471464" y="874059"/>
                  <a:pt x="2471464" y="874059"/>
                  <a:pt x="2438188" y="874059"/>
                </a:cubicBezTo>
                <a:cubicBezTo>
                  <a:pt x="2404913" y="874059"/>
                  <a:pt x="2371637" y="874059"/>
                  <a:pt x="2371637" y="874059"/>
                </a:cubicBezTo>
                <a:cubicBezTo>
                  <a:pt x="2338361" y="815788"/>
                  <a:pt x="2305086" y="815788"/>
                  <a:pt x="2271810" y="815788"/>
                </a:cubicBezTo>
                <a:cubicBezTo>
                  <a:pt x="2238535" y="815788"/>
                  <a:pt x="2205259" y="815788"/>
                  <a:pt x="2138708" y="815788"/>
                </a:cubicBezTo>
                <a:cubicBezTo>
                  <a:pt x="2105432" y="815788"/>
                  <a:pt x="2072157" y="815788"/>
                  <a:pt x="2038881" y="815788"/>
                </a:cubicBezTo>
                <a:cubicBezTo>
                  <a:pt x="2005605" y="815788"/>
                  <a:pt x="1972330" y="815788"/>
                  <a:pt x="1939054" y="815788"/>
                </a:cubicBezTo>
                <a:cubicBezTo>
                  <a:pt x="1872503" y="815788"/>
                  <a:pt x="1772676" y="874059"/>
                  <a:pt x="1672849" y="815788"/>
                </a:cubicBezTo>
                <a:cubicBezTo>
                  <a:pt x="1539747" y="815788"/>
                  <a:pt x="1439920" y="815788"/>
                  <a:pt x="1306818" y="815788"/>
                </a:cubicBezTo>
                <a:cubicBezTo>
                  <a:pt x="1306818" y="757518"/>
                  <a:pt x="1273542" y="757518"/>
                  <a:pt x="1273542" y="757518"/>
                </a:cubicBezTo>
                <a:cubicBezTo>
                  <a:pt x="1240267" y="757518"/>
                  <a:pt x="1173715" y="757518"/>
                  <a:pt x="1140440" y="757518"/>
                </a:cubicBezTo>
                <a:cubicBezTo>
                  <a:pt x="1140440" y="699247"/>
                  <a:pt x="1073889" y="757518"/>
                  <a:pt x="1073889" y="699247"/>
                </a:cubicBezTo>
                <a:cubicBezTo>
                  <a:pt x="1007338" y="699247"/>
                  <a:pt x="940786" y="699247"/>
                  <a:pt x="907511" y="699247"/>
                </a:cubicBezTo>
                <a:cubicBezTo>
                  <a:pt x="874235" y="699247"/>
                  <a:pt x="874235" y="699247"/>
                  <a:pt x="874235" y="699247"/>
                </a:cubicBezTo>
                <a:cubicBezTo>
                  <a:pt x="774409" y="699247"/>
                  <a:pt x="674582" y="699247"/>
                  <a:pt x="574756" y="699247"/>
                </a:cubicBezTo>
                <a:cubicBezTo>
                  <a:pt x="541479" y="640977"/>
                  <a:pt x="508204" y="640977"/>
                  <a:pt x="508204" y="640977"/>
                </a:cubicBezTo>
                <a:cubicBezTo>
                  <a:pt x="441653" y="640977"/>
                  <a:pt x="408377" y="640977"/>
                  <a:pt x="375102" y="640977"/>
                </a:cubicBezTo>
                <a:cubicBezTo>
                  <a:pt x="242000" y="640977"/>
                  <a:pt x="242000" y="640977"/>
                  <a:pt x="275275" y="582706"/>
                </a:cubicBezTo>
                <a:cubicBezTo>
                  <a:pt x="341826" y="582706"/>
                  <a:pt x="375102" y="582706"/>
                  <a:pt x="408377" y="582706"/>
                </a:cubicBezTo>
                <a:cubicBezTo>
                  <a:pt x="474928" y="524436"/>
                  <a:pt x="508204" y="524436"/>
                  <a:pt x="574756" y="524436"/>
                </a:cubicBezTo>
                <a:cubicBezTo>
                  <a:pt x="608031" y="524436"/>
                  <a:pt x="641307" y="524436"/>
                  <a:pt x="641307" y="524436"/>
                </a:cubicBezTo>
                <a:cubicBezTo>
                  <a:pt x="641307" y="524436"/>
                  <a:pt x="674582" y="524436"/>
                  <a:pt x="674582" y="524436"/>
                </a:cubicBezTo>
                <a:cubicBezTo>
                  <a:pt x="674582" y="524436"/>
                  <a:pt x="674582" y="524436"/>
                  <a:pt x="707858" y="524436"/>
                </a:cubicBezTo>
                <a:cubicBezTo>
                  <a:pt x="807684" y="524436"/>
                  <a:pt x="874235" y="524436"/>
                  <a:pt x="974063" y="524436"/>
                </a:cubicBezTo>
                <a:cubicBezTo>
                  <a:pt x="1007338" y="466165"/>
                  <a:pt x="1073889" y="524436"/>
                  <a:pt x="1140440" y="524436"/>
                </a:cubicBezTo>
                <a:cubicBezTo>
                  <a:pt x="1273542" y="524436"/>
                  <a:pt x="1373369" y="524436"/>
                  <a:pt x="1506471" y="524436"/>
                </a:cubicBezTo>
                <a:cubicBezTo>
                  <a:pt x="1573023" y="524436"/>
                  <a:pt x="1606298" y="466165"/>
                  <a:pt x="1672849" y="466165"/>
                </a:cubicBezTo>
                <a:cubicBezTo>
                  <a:pt x="1706125" y="466165"/>
                  <a:pt x="1772676" y="466165"/>
                  <a:pt x="1839227" y="466165"/>
                </a:cubicBezTo>
                <a:cubicBezTo>
                  <a:pt x="2072157" y="466165"/>
                  <a:pt x="2305086" y="466165"/>
                  <a:pt x="2538015" y="466165"/>
                </a:cubicBezTo>
                <a:cubicBezTo>
                  <a:pt x="2571291" y="407894"/>
                  <a:pt x="2671117" y="407894"/>
                  <a:pt x="2737669" y="407894"/>
                </a:cubicBezTo>
                <a:cubicBezTo>
                  <a:pt x="2737669" y="407894"/>
                  <a:pt x="2770944" y="407894"/>
                  <a:pt x="2804220" y="407894"/>
                </a:cubicBezTo>
                <a:cubicBezTo>
                  <a:pt x="2870771" y="349624"/>
                  <a:pt x="2970598" y="407894"/>
                  <a:pt x="3070425" y="349624"/>
                </a:cubicBezTo>
                <a:cubicBezTo>
                  <a:pt x="3003873" y="174812"/>
                  <a:pt x="3003873" y="174812"/>
                  <a:pt x="3236803" y="174812"/>
                </a:cubicBezTo>
                <a:cubicBezTo>
                  <a:pt x="3469731" y="174812"/>
                  <a:pt x="3702661" y="116541"/>
                  <a:pt x="3935590" y="58271"/>
                </a:cubicBezTo>
                <a:cubicBezTo>
                  <a:pt x="4201795" y="0"/>
                  <a:pt x="4434724" y="0"/>
                  <a:pt x="47009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076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94797" y="3678878"/>
            <a:ext cx="17153441" cy="7259281"/>
          </a:xfrm>
          <a:custGeom>
            <a:avLst/>
            <a:gdLst>
              <a:gd name="connsiteX0" fmla="*/ 9495655 w 17153441"/>
              <a:gd name="connsiteY0" fmla="*/ 4901759 h 7259281"/>
              <a:gd name="connsiteX1" fmla="*/ 9495655 w 17153441"/>
              <a:gd name="connsiteY1" fmla="*/ 4916363 h 7259281"/>
              <a:gd name="connsiteX2" fmla="*/ 9495655 w 17153441"/>
              <a:gd name="connsiteY2" fmla="*/ 5072553 h 7259281"/>
              <a:gd name="connsiteX3" fmla="*/ 9419077 w 17153441"/>
              <a:gd name="connsiteY3" fmla="*/ 5149153 h 7259281"/>
              <a:gd name="connsiteX4" fmla="*/ 9457366 w 17153441"/>
              <a:gd name="connsiteY4" fmla="*/ 4995955 h 7259281"/>
              <a:gd name="connsiteX5" fmla="*/ 9482119 w 17153441"/>
              <a:gd name="connsiteY5" fmla="*/ 4936037 h 7259281"/>
              <a:gd name="connsiteX6" fmla="*/ 10100633 w 17153441"/>
              <a:gd name="connsiteY6" fmla="*/ 4878040 h 7259281"/>
              <a:gd name="connsiteX7" fmla="*/ 10108287 w 17153441"/>
              <a:gd name="connsiteY7" fmla="*/ 4980657 h 7259281"/>
              <a:gd name="connsiteX8" fmla="*/ 10146567 w 17153441"/>
              <a:gd name="connsiteY8" fmla="*/ 5417249 h 7259281"/>
              <a:gd name="connsiteX9" fmla="*/ 10261433 w 17153441"/>
              <a:gd name="connsiteY9" fmla="*/ 5915142 h 7259281"/>
              <a:gd name="connsiteX10" fmla="*/ 10108278 w 17153441"/>
              <a:gd name="connsiteY10" fmla="*/ 6451335 h 7259281"/>
              <a:gd name="connsiteX11" fmla="*/ 9993411 w 17153441"/>
              <a:gd name="connsiteY11" fmla="*/ 5953441 h 7259281"/>
              <a:gd name="connsiteX12" fmla="*/ 10069989 w 17153441"/>
              <a:gd name="connsiteY12" fmla="*/ 5417249 h 7259281"/>
              <a:gd name="connsiteX13" fmla="*/ 10069989 w 17153441"/>
              <a:gd name="connsiteY13" fmla="*/ 5149153 h 7259281"/>
              <a:gd name="connsiteX14" fmla="*/ 10098107 w 17153441"/>
              <a:gd name="connsiteY14" fmla="*/ 4917560 h 7259281"/>
              <a:gd name="connsiteX15" fmla="*/ 9500366 w 17153441"/>
              <a:gd name="connsiteY15" fmla="*/ 4874806 h 7259281"/>
              <a:gd name="connsiteX16" fmla="*/ 9501114 w 17153441"/>
              <a:gd name="connsiteY16" fmla="*/ 4875446 h 7259281"/>
              <a:gd name="connsiteX17" fmla="*/ 9497450 w 17153441"/>
              <a:gd name="connsiteY17" fmla="*/ 4897214 h 7259281"/>
              <a:gd name="connsiteX18" fmla="*/ 9495655 w 17153441"/>
              <a:gd name="connsiteY18" fmla="*/ 4901759 h 7259281"/>
              <a:gd name="connsiteX19" fmla="*/ 9495655 w 17153441"/>
              <a:gd name="connsiteY19" fmla="*/ 4881056 h 7259281"/>
              <a:gd name="connsiteX20" fmla="*/ 10097911 w 17153441"/>
              <a:gd name="connsiteY20" fmla="*/ 4812765 h 7259281"/>
              <a:gd name="connsiteX21" fmla="*/ 10102968 w 17153441"/>
              <a:gd name="connsiteY21" fmla="*/ 4841485 h 7259281"/>
              <a:gd name="connsiteX22" fmla="*/ 10100633 w 17153441"/>
              <a:gd name="connsiteY22" fmla="*/ 4878040 h 7259281"/>
              <a:gd name="connsiteX23" fmla="*/ 10100500 w 17153441"/>
              <a:gd name="connsiteY23" fmla="*/ 4876268 h 7259281"/>
              <a:gd name="connsiteX24" fmla="*/ 1876158 w 17153441"/>
              <a:gd name="connsiteY24" fmla="*/ 897911 h 7259281"/>
              <a:gd name="connsiteX25" fmla="*/ 1914447 w 17153441"/>
              <a:gd name="connsiteY25" fmla="*/ 936210 h 7259281"/>
              <a:gd name="connsiteX26" fmla="*/ 1876158 w 17153441"/>
              <a:gd name="connsiteY26" fmla="*/ 936210 h 7259281"/>
              <a:gd name="connsiteX27" fmla="*/ 1876158 w 17153441"/>
              <a:gd name="connsiteY27" fmla="*/ 897911 h 7259281"/>
              <a:gd name="connsiteX28" fmla="*/ 1646424 w 17153441"/>
              <a:gd name="connsiteY28" fmla="*/ 400018 h 7259281"/>
              <a:gd name="connsiteX29" fmla="*/ 1684713 w 17153441"/>
              <a:gd name="connsiteY29" fmla="*/ 438317 h 7259281"/>
              <a:gd name="connsiteX30" fmla="*/ 1723003 w 17153441"/>
              <a:gd name="connsiteY30" fmla="*/ 514916 h 7259281"/>
              <a:gd name="connsiteX31" fmla="*/ 1646424 w 17153441"/>
              <a:gd name="connsiteY31" fmla="*/ 438317 h 7259281"/>
              <a:gd name="connsiteX32" fmla="*/ 1646424 w 17153441"/>
              <a:gd name="connsiteY32" fmla="*/ 400018 h 7259281"/>
              <a:gd name="connsiteX33" fmla="*/ 14138786 w 17153441"/>
              <a:gd name="connsiteY33" fmla="*/ 865 h 7259281"/>
              <a:gd name="connsiteX34" fmla="*/ 14166904 w 17153441"/>
              <a:gd name="connsiteY34" fmla="*/ 17023 h 7259281"/>
              <a:gd name="connsiteX35" fmla="*/ 14166904 w 17153441"/>
              <a:gd name="connsiteY35" fmla="*/ 55322 h 7259281"/>
              <a:gd name="connsiteX36" fmla="*/ 14128615 w 17153441"/>
              <a:gd name="connsiteY36" fmla="*/ 55322 h 7259281"/>
              <a:gd name="connsiteX37" fmla="*/ 14090327 w 17153441"/>
              <a:gd name="connsiteY37" fmla="*/ 93622 h 7259281"/>
              <a:gd name="connsiteX38" fmla="*/ 13937171 w 17153441"/>
              <a:gd name="connsiteY38" fmla="*/ 208520 h 7259281"/>
              <a:gd name="connsiteX39" fmla="*/ 13477704 w 17153441"/>
              <a:gd name="connsiteY39" fmla="*/ 514916 h 7259281"/>
              <a:gd name="connsiteX40" fmla="*/ 12979948 w 17153441"/>
              <a:gd name="connsiteY40" fmla="*/ 821312 h 7259281"/>
              <a:gd name="connsiteX41" fmla="*/ 13018236 w 17153441"/>
              <a:gd name="connsiteY41" fmla="*/ 821312 h 7259281"/>
              <a:gd name="connsiteX42" fmla="*/ 13056525 w 17153441"/>
              <a:gd name="connsiteY42" fmla="*/ 783012 h 7259281"/>
              <a:gd name="connsiteX43" fmla="*/ 13937171 w 17153441"/>
              <a:gd name="connsiteY43" fmla="*/ 285119 h 7259281"/>
              <a:gd name="connsiteX44" fmla="*/ 14243482 w 17153441"/>
              <a:gd name="connsiteY44" fmla="*/ 93622 h 7259281"/>
              <a:gd name="connsiteX45" fmla="*/ 14281771 w 17153441"/>
              <a:gd name="connsiteY45" fmla="*/ 55322 h 7259281"/>
              <a:gd name="connsiteX46" fmla="*/ 14320060 w 17153441"/>
              <a:gd name="connsiteY46" fmla="*/ 55322 h 7259281"/>
              <a:gd name="connsiteX47" fmla="*/ 14358349 w 17153441"/>
              <a:gd name="connsiteY47" fmla="*/ 55322 h 7259281"/>
              <a:gd name="connsiteX48" fmla="*/ 14396638 w 17153441"/>
              <a:gd name="connsiteY48" fmla="*/ 93622 h 7259281"/>
              <a:gd name="connsiteX49" fmla="*/ 14396638 w 17153441"/>
              <a:gd name="connsiteY49" fmla="*/ 131921 h 7259281"/>
              <a:gd name="connsiteX50" fmla="*/ 14320060 w 17153441"/>
              <a:gd name="connsiteY50" fmla="*/ 170221 h 7259281"/>
              <a:gd name="connsiteX51" fmla="*/ 14128615 w 17153441"/>
              <a:gd name="connsiteY51" fmla="*/ 285119 h 7259281"/>
              <a:gd name="connsiteX52" fmla="*/ 14013749 w 17153441"/>
              <a:gd name="connsiteY52" fmla="*/ 361718 h 7259281"/>
              <a:gd name="connsiteX53" fmla="*/ 14052038 w 17153441"/>
              <a:gd name="connsiteY53" fmla="*/ 361718 h 7259281"/>
              <a:gd name="connsiteX54" fmla="*/ 14090327 w 17153441"/>
              <a:gd name="connsiteY54" fmla="*/ 323419 h 7259281"/>
              <a:gd name="connsiteX55" fmla="*/ 14128615 w 17153441"/>
              <a:gd name="connsiteY55" fmla="*/ 323419 h 7259281"/>
              <a:gd name="connsiteX56" fmla="*/ 14128615 w 17153441"/>
              <a:gd name="connsiteY56" fmla="*/ 361718 h 7259281"/>
              <a:gd name="connsiteX57" fmla="*/ 14090327 w 17153441"/>
              <a:gd name="connsiteY57" fmla="*/ 361718 h 7259281"/>
              <a:gd name="connsiteX58" fmla="*/ 13937171 w 17153441"/>
              <a:gd name="connsiteY58" fmla="*/ 476616 h 7259281"/>
              <a:gd name="connsiteX59" fmla="*/ 13937171 w 17153441"/>
              <a:gd name="connsiteY59" fmla="*/ 514916 h 7259281"/>
              <a:gd name="connsiteX60" fmla="*/ 13784015 w 17153441"/>
              <a:gd name="connsiteY60" fmla="*/ 629814 h 7259281"/>
              <a:gd name="connsiteX61" fmla="*/ 13554282 w 17153441"/>
              <a:gd name="connsiteY61" fmla="*/ 859611 h 7259281"/>
              <a:gd name="connsiteX62" fmla="*/ 13975460 w 17153441"/>
              <a:gd name="connsiteY62" fmla="*/ 553215 h 7259281"/>
              <a:gd name="connsiteX63" fmla="*/ 14090327 w 17153441"/>
              <a:gd name="connsiteY63" fmla="*/ 438317 h 7259281"/>
              <a:gd name="connsiteX64" fmla="*/ 14128615 w 17153441"/>
              <a:gd name="connsiteY64" fmla="*/ 438317 h 7259281"/>
              <a:gd name="connsiteX65" fmla="*/ 14166904 w 17153441"/>
              <a:gd name="connsiteY65" fmla="*/ 438317 h 7259281"/>
              <a:gd name="connsiteX66" fmla="*/ 14166904 w 17153441"/>
              <a:gd name="connsiteY66" fmla="*/ 476616 h 7259281"/>
              <a:gd name="connsiteX67" fmla="*/ 14166904 w 17153441"/>
              <a:gd name="connsiteY67" fmla="*/ 514916 h 7259281"/>
              <a:gd name="connsiteX68" fmla="*/ 14166904 w 17153441"/>
              <a:gd name="connsiteY68" fmla="*/ 553215 h 7259281"/>
              <a:gd name="connsiteX69" fmla="*/ 14090327 w 17153441"/>
              <a:gd name="connsiteY69" fmla="*/ 629814 h 7259281"/>
              <a:gd name="connsiteX70" fmla="*/ 14013749 w 17153441"/>
              <a:gd name="connsiteY70" fmla="*/ 668114 h 7259281"/>
              <a:gd name="connsiteX71" fmla="*/ 14052038 w 17153441"/>
              <a:gd name="connsiteY71" fmla="*/ 668114 h 7259281"/>
              <a:gd name="connsiteX72" fmla="*/ 14090327 w 17153441"/>
              <a:gd name="connsiteY72" fmla="*/ 629814 h 7259281"/>
              <a:gd name="connsiteX73" fmla="*/ 14090327 w 17153441"/>
              <a:gd name="connsiteY73" fmla="*/ 668114 h 7259281"/>
              <a:gd name="connsiteX74" fmla="*/ 14473216 w 17153441"/>
              <a:gd name="connsiteY74" fmla="*/ 476616 h 7259281"/>
              <a:gd name="connsiteX75" fmla="*/ 14588083 w 17153441"/>
              <a:gd name="connsiteY75" fmla="*/ 400018 h 7259281"/>
              <a:gd name="connsiteX76" fmla="*/ 14626372 w 17153441"/>
              <a:gd name="connsiteY76" fmla="*/ 361718 h 7259281"/>
              <a:gd name="connsiteX77" fmla="*/ 14664660 w 17153441"/>
              <a:gd name="connsiteY77" fmla="*/ 361718 h 7259281"/>
              <a:gd name="connsiteX78" fmla="*/ 14702949 w 17153441"/>
              <a:gd name="connsiteY78" fmla="*/ 361718 h 7259281"/>
              <a:gd name="connsiteX79" fmla="*/ 14741238 w 17153441"/>
              <a:gd name="connsiteY79" fmla="*/ 361718 h 7259281"/>
              <a:gd name="connsiteX80" fmla="*/ 14894394 w 17153441"/>
              <a:gd name="connsiteY80" fmla="*/ 361718 h 7259281"/>
              <a:gd name="connsiteX81" fmla="*/ 15085839 w 17153441"/>
              <a:gd name="connsiteY81" fmla="*/ 323419 h 7259281"/>
              <a:gd name="connsiteX82" fmla="*/ 15238994 w 17153441"/>
              <a:gd name="connsiteY82" fmla="*/ 285119 h 7259281"/>
              <a:gd name="connsiteX83" fmla="*/ 15392150 w 17153441"/>
              <a:gd name="connsiteY83" fmla="*/ 246820 h 7259281"/>
              <a:gd name="connsiteX84" fmla="*/ 15545306 w 17153441"/>
              <a:gd name="connsiteY84" fmla="*/ 246820 h 7259281"/>
              <a:gd name="connsiteX85" fmla="*/ 15775039 w 17153441"/>
              <a:gd name="connsiteY85" fmla="*/ 285119 h 7259281"/>
              <a:gd name="connsiteX86" fmla="*/ 15966484 w 17153441"/>
              <a:gd name="connsiteY86" fmla="*/ 323419 h 7259281"/>
              <a:gd name="connsiteX87" fmla="*/ 16157929 w 17153441"/>
              <a:gd name="connsiteY87" fmla="*/ 438317 h 7259281"/>
              <a:gd name="connsiteX88" fmla="*/ 16196218 w 17153441"/>
              <a:gd name="connsiteY88" fmla="*/ 476616 h 7259281"/>
              <a:gd name="connsiteX89" fmla="*/ 16234507 w 17153441"/>
              <a:gd name="connsiteY89" fmla="*/ 514916 h 7259281"/>
              <a:gd name="connsiteX90" fmla="*/ 16196218 w 17153441"/>
              <a:gd name="connsiteY90" fmla="*/ 553215 h 7259281"/>
              <a:gd name="connsiteX91" fmla="*/ 16081351 w 17153441"/>
              <a:gd name="connsiteY91" fmla="*/ 553215 h 7259281"/>
              <a:gd name="connsiteX92" fmla="*/ 16043062 w 17153441"/>
              <a:gd name="connsiteY92" fmla="*/ 553215 h 7259281"/>
              <a:gd name="connsiteX93" fmla="*/ 15928195 w 17153441"/>
              <a:gd name="connsiteY93" fmla="*/ 553215 h 7259281"/>
              <a:gd name="connsiteX94" fmla="*/ 15775039 w 17153441"/>
              <a:gd name="connsiteY94" fmla="*/ 514916 h 7259281"/>
              <a:gd name="connsiteX95" fmla="*/ 15775039 w 17153441"/>
              <a:gd name="connsiteY95" fmla="*/ 553215 h 7259281"/>
              <a:gd name="connsiteX96" fmla="*/ 15775039 w 17153441"/>
              <a:gd name="connsiteY96" fmla="*/ 591515 h 7259281"/>
              <a:gd name="connsiteX97" fmla="*/ 15775039 w 17153441"/>
              <a:gd name="connsiteY97" fmla="*/ 629814 h 7259281"/>
              <a:gd name="connsiteX98" fmla="*/ 15736751 w 17153441"/>
              <a:gd name="connsiteY98" fmla="*/ 629814 h 7259281"/>
              <a:gd name="connsiteX99" fmla="*/ 15698462 w 17153441"/>
              <a:gd name="connsiteY99" fmla="*/ 629814 h 7259281"/>
              <a:gd name="connsiteX100" fmla="*/ 15621884 w 17153441"/>
              <a:gd name="connsiteY100" fmla="*/ 591515 h 7259281"/>
              <a:gd name="connsiteX101" fmla="*/ 15315572 w 17153441"/>
              <a:gd name="connsiteY101" fmla="*/ 553215 h 7259281"/>
              <a:gd name="connsiteX102" fmla="*/ 14894394 w 17153441"/>
              <a:gd name="connsiteY102" fmla="*/ 629814 h 7259281"/>
              <a:gd name="connsiteX103" fmla="*/ 14744429 w 17153441"/>
              <a:gd name="connsiteY103" fmla="*/ 668114 h 7259281"/>
              <a:gd name="connsiteX104" fmla="*/ 14702949 w 17153441"/>
              <a:gd name="connsiteY104" fmla="*/ 668114 h 7259281"/>
              <a:gd name="connsiteX105" fmla="*/ 14688206 w 17153441"/>
              <a:gd name="connsiteY105" fmla="*/ 682473 h 7259281"/>
              <a:gd name="connsiteX106" fmla="*/ 14669447 w 17153441"/>
              <a:gd name="connsiteY106" fmla="*/ 687264 h 7259281"/>
              <a:gd name="connsiteX107" fmla="*/ 14473216 w 17153441"/>
              <a:gd name="connsiteY107" fmla="*/ 744713 h 7259281"/>
              <a:gd name="connsiteX108" fmla="*/ 14396638 w 17153441"/>
              <a:gd name="connsiteY108" fmla="*/ 744713 h 7259281"/>
              <a:gd name="connsiteX109" fmla="*/ 14434927 w 17153441"/>
              <a:gd name="connsiteY109" fmla="*/ 783012 h 7259281"/>
              <a:gd name="connsiteX110" fmla="*/ 14473216 w 17153441"/>
              <a:gd name="connsiteY110" fmla="*/ 783012 h 7259281"/>
              <a:gd name="connsiteX111" fmla="*/ 14626372 w 17153441"/>
              <a:gd name="connsiteY111" fmla="*/ 744713 h 7259281"/>
              <a:gd name="connsiteX112" fmla="*/ 14626372 w 17153441"/>
              <a:gd name="connsiteY112" fmla="*/ 706413 h 7259281"/>
              <a:gd name="connsiteX113" fmla="*/ 14680215 w 17153441"/>
              <a:gd name="connsiteY113" fmla="*/ 690256 h 7259281"/>
              <a:gd name="connsiteX114" fmla="*/ 14688206 w 17153441"/>
              <a:gd name="connsiteY114" fmla="*/ 682473 h 7259281"/>
              <a:gd name="connsiteX115" fmla="*/ 14744429 w 17153441"/>
              <a:gd name="connsiteY115" fmla="*/ 668114 h 7259281"/>
              <a:gd name="connsiteX116" fmla="*/ 14817816 w 17153441"/>
              <a:gd name="connsiteY116" fmla="*/ 668114 h 7259281"/>
              <a:gd name="connsiteX117" fmla="*/ 14932683 w 17153441"/>
              <a:gd name="connsiteY117" fmla="*/ 668114 h 7259281"/>
              <a:gd name="connsiteX118" fmla="*/ 15009261 w 17153441"/>
              <a:gd name="connsiteY118" fmla="*/ 668114 h 7259281"/>
              <a:gd name="connsiteX119" fmla="*/ 15085839 w 17153441"/>
              <a:gd name="connsiteY119" fmla="*/ 668114 h 7259281"/>
              <a:gd name="connsiteX120" fmla="*/ 15124128 w 17153441"/>
              <a:gd name="connsiteY120" fmla="*/ 629814 h 7259281"/>
              <a:gd name="connsiteX121" fmla="*/ 15162417 w 17153441"/>
              <a:gd name="connsiteY121" fmla="*/ 629814 h 7259281"/>
              <a:gd name="connsiteX122" fmla="*/ 15277283 w 17153441"/>
              <a:gd name="connsiteY122" fmla="*/ 629814 h 7259281"/>
              <a:gd name="connsiteX123" fmla="*/ 15583595 w 17153441"/>
              <a:gd name="connsiteY123" fmla="*/ 668114 h 7259281"/>
              <a:gd name="connsiteX124" fmla="*/ 15889906 w 17153441"/>
              <a:gd name="connsiteY124" fmla="*/ 706413 h 7259281"/>
              <a:gd name="connsiteX125" fmla="*/ 16081351 w 17153441"/>
              <a:gd name="connsiteY125" fmla="*/ 706413 h 7259281"/>
              <a:gd name="connsiteX126" fmla="*/ 16196218 w 17153441"/>
              <a:gd name="connsiteY126" fmla="*/ 706413 h 7259281"/>
              <a:gd name="connsiteX127" fmla="*/ 16234507 w 17153441"/>
              <a:gd name="connsiteY127" fmla="*/ 706413 h 7259281"/>
              <a:gd name="connsiteX128" fmla="*/ 16272796 w 17153441"/>
              <a:gd name="connsiteY128" fmla="*/ 706413 h 7259281"/>
              <a:gd name="connsiteX129" fmla="*/ 16387662 w 17153441"/>
              <a:gd name="connsiteY129" fmla="*/ 706413 h 7259281"/>
              <a:gd name="connsiteX130" fmla="*/ 16540818 w 17153441"/>
              <a:gd name="connsiteY130" fmla="*/ 821312 h 7259281"/>
              <a:gd name="connsiteX131" fmla="*/ 16579108 w 17153441"/>
              <a:gd name="connsiteY131" fmla="*/ 859611 h 7259281"/>
              <a:gd name="connsiteX132" fmla="*/ 16617396 w 17153441"/>
              <a:gd name="connsiteY132" fmla="*/ 859611 h 7259281"/>
              <a:gd name="connsiteX133" fmla="*/ 16617396 w 17153441"/>
              <a:gd name="connsiteY133" fmla="*/ 897911 h 7259281"/>
              <a:gd name="connsiteX134" fmla="*/ 16579108 w 17153441"/>
              <a:gd name="connsiteY134" fmla="*/ 897911 h 7259281"/>
              <a:gd name="connsiteX135" fmla="*/ 16464240 w 17153441"/>
              <a:gd name="connsiteY135" fmla="*/ 859611 h 7259281"/>
              <a:gd name="connsiteX136" fmla="*/ 16311084 w 17153441"/>
              <a:gd name="connsiteY136" fmla="*/ 821312 h 7259281"/>
              <a:gd name="connsiteX137" fmla="*/ 16272796 w 17153441"/>
              <a:gd name="connsiteY137" fmla="*/ 821312 h 7259281"/>
              <a:gd name="connsiteX138" fmla="*/ 16234507 w 17153441"/>
              <a:gd name="connsiteY138" fmla="*/ 936210 h 7259281"/>
              <a:gd name="connsiteX139" fmla="*/ 16196218 w 17153441"/>
              <a:gd name="connsiteY139" fmla="*/ 974510 h 7259281"/>
              <a:gd name="connsiteX140" fmla="*/ 16234507 w 17153441"/>
              <a:gd name="connsiteY140" fmla="*/ 974510 h 7259281"/>
              <a:gd name="connsiteX141" fmla="*/ 16272796 w 17153441"/>
              <a:gd name="connsiteY141" fmla="*/ 974510 h 7259281"/>
              <a:gd name="connsiteX142" fmla="*/ 16387662 w 17153441"/>
              <a:gd name="connsiteY142" fmla="*/ 974510 h 7259281"/>
              <a:gd name="connsiteX143" fmla="*/ 16540818 w 17153441"/>
              <a:gd name="connsiteY143" fmla="*/ 974510 h 7259281"/>
              <a:gd name="connsiteX144" fmla="*/ 16693973 w 17153441"/>
              <a:gd name="connsiteY144" fmla="*/ 1089408 h 7259281"/>
              <a:gd name="connsiteX145" fmla="*/ 16808841 w 17153441"/>
              <a:gd name="connsiteY145" fmla="*/ 1204306 h 7259281"/>
              <a:gd name="connsiteX146" fmla="*/ 16885417 w 17153441"/>
              <a:gd name="connsiteY146" fmla="*/ 1280905 h 7259281"/>
              <a:gd name="connsiteX147" fmla="*/ 16961997 w 17153441"/>
              <a:gd name="connsiteY147" fmla="*/ 1319205 h 7259281"/>
              <a:gd name="connsiteX148" fmla="*/ 17076865 w 17153441"/>
              <a:gd name="connsiteY148" fmla="*/ 1357504 h 7259281"/>
              <a:gd name="connsiteX149" fmla="*/ 17115153 w 17153441"/>
              <a:gd name="connsiteY149" fmla="*/ 1357504 h 7259281"/>
              <a:gd name="connsiteX150" fmla="*/ 17115153 w 17153441"/>
              <a:gd name="connsiteY150" fmla="*/ 1395804 h 7259281"/>
              <a:gd name="connsiteX151" fmla="*/ 17153441 w 17153441"/>
              <a:gd name="connsiteY151" fmla="*/ 1434103 h 7259281"/>
              <a:gd name="connsiteX152" fmla="*/ 17153441 w 17153441"/>
              <a:gd name="connsiteY152" fmla="*/ 1472403 h 7259281"/>
              <a:gd name="connsiteX153" fmla="*/ 17115153 w 17153441"/>
              <a:gd name="connsiteY153" fmla="*/ 1472403 h 7259281"/>
              <a:gd name="connsiteX154" fmla="*/ 17076865 w 17153441"/>
              <a:gd name="connsiteY154" fmla="*/ 1472403 h 7259281"/>
              <a:gd name="connsiteX155" fmla="*/ 16961997 w 17153441"/>
              <a:gd name="connsiteY155" fmla="*/ 1395804 h 7259281"/>
              <a:gd name="connsiteX156" fmla="*/ 16655685 w 17153441"/>
              <a:gd name="connsiteY156" fmla="*/ 1280905 h 7259281"/>
              <a:gd name="connsiteX157" fmla="*/ 16349372 w 17153441"/>
              <a:gd name="connsiteY157" fmla="*/ 1204306 h 7259281"/>
              <a:gd name="connsiteX158" fmla="*/ 16234507 w 17153441"/>
              <a:gd name="connsiteY158" fmla="*/ 1166007 h 7259281"/>
              <a:gd name="connsiteX159" fmla="*/ 16196218 w 17153441"/>
              <a:gd name="connsiteY159" fmla="*/ 1166007 h 7259281"/>
              <a:gd name="connsiteX160" fmla="*/ 16157929 w 17153441"/>
              <a:gd name="connsiteY160" fmla="*/ 1242606 h 7259281"/>
              <a:gd name="connsiteX161" fmla="*/ 16234507 w 17153441"/>
              <a:gd name="connsiteY161" fmla="*/ 1242606 h 7259281"/>
              <a:gd name="connsiteX162" fmla="*/ 16655685 w 17153441"/>
              <a:gd name="connsiteY162" fmla="*/ 1395804 h 7259281"/>
              <a:gd name="connsiteX163" fmla="*/ 16770553 w 17153441"/>
              <a:gd name="connsiteY163" fmla="*/ 1472403 h 7259281"/>
              <a:gd name="connsiteX164" fmla="*/ 16808841 w 17153441"/>
              <a:gd name="connsiteY164" fmla="*/ 1549002 h 7259281"/>
              <a:gd name="connsiteX165" fmla="*/ 16808841 w 17153441"/>
              <a:gd name="connsiteY165" fmla="*/ 1587301 h 7259281"/>
              <a:gd name="connsiteX166" fmla="*/ 16770553 w 17153441"/>
              <a:gd name="connsiteY166" fmla="*/ 1587301 h 7259281"/>
              <a:gd name="connsiteX167" fmla="*/ 16732265 w 17153441"/>
              <a:gd name="connsiteY167" fmla="*/ 1587301 h 7259281"/>
              <a:gd name="connsiteX168" fmla="*/ 16617396 w 17153441"/>
              <a:gd name="connsiteY168" fmla="*/ 1587301 h 7259281"/>
              <a:gd name="connsiteX169" fmla="*/ 16311084 w 17153441"/>
              <a:gd name="connsiteY169" fmla="*/ 1510702 h 7259281"/>
              <a:gd name="connsiteX170" fmla="*/ 15966484 w 17153441"/>
              <a:gd name="connsiteY170" fmla="*/ 1472403 h 7259281"/>
              <a:gd name="connsiteX171" fmla="*/ 15851617 w 17153441"/>
              <a:gd name="connsiteY171" fmla="*/ 1434103 h 7259281"/>
              <a:gd name="connsiteX172" fmla="*/ 15889906 w 17153441"/>
              <a:gd name="connsiteY172" fmla="*/ 1472403 h 7259281"/>
              <a:gd name="connsiteX173" fmla="*/ 15889906 w 17153441"/>
              <a:gd name="connsiteY173" fmla="*/ 1510702 h 7259281"/>
              <a:gd name="connsiteX174" fmla="*/ 15889906 w 17153441"/>
              <a:gd name="connsiteY174" fmla="*/ 1549002 h 7259281"/>
              <a:gd name="connsiteX175" fmla="*/ 15851617 w 17153441"/>
              <a:gd name="connsiteY175" fmla="*/ 1549002 h 7259281"/>
              <a:gd name="connsiteX176" fmla="*/ 15775039 w 17153441"/>
              <a:gd name="connsiteY176" fmla="*/ 1549002 h 7259281"/>
              <a:gd name="connsiteX177" fmla="*/ 15545306 w 17153441"/>
              <a:gd name="connsiteY177" fmla="*/ 1510702 h 7259281"/>
              <a:gd name="connsiteX178" fmla="*/ 15353861 w 17153441"/>
              <a:gd name="connsiteY178" fmla="*/ 1510702 h 7259281"/>
              <a:gd name="connsiteX179" fmla="*/ 15277283 w 17153441"/>
              <a:gd name="connsiteY179" fmla="*/ 1510702 h 7259281"/>
              <a:gd name="connsiteX180" fmla="*/ 15238994 w 17153441"/>
              <a:gd name="connsiteY180" fmla="*/ 1549002 h 7259281"/>
              <a:gd name="connsiteX181" fmla="*/ 15277283 w 17153441"/>
              <a:gd name="connsiteY181" fmla="*/ 1549002 h 7259281"/>
              <a:gd name="connsiteX182" fmla="*/ 15315572 w 17153441"/>
              <a:gd name="connsiteY182" fmla="*/ 1549002 h 7259281"/>
              <a:gd name="connsiteX183" fmla="*/ 15583595 w 17153441"/>
              <a:gd name="connsiteY183" fmla="*/ 1625601 h 7259281"/>
              <a:gd name="connsiteX184" fmla="*/ 15660173 w 17153441"/>
              <a:gd name="connsiteY184" fmla="*/ 1663900 h 7259281"/>
              <a:gd name="connsiteX185" fmla="*/ 15698462 w 17153441"/>
              <a:gd name="connsiteY185" fmla="*/ 1702200 h 7259281"/>
              <a:gd name="connsiteX186" fmla="*/ 15698462 w 17153441"/>
              <a:gd name="connsiteY186" fmla="*/ 1778799 h 7259281"/>
              <a:gd name="connsiteX187" fmla="*/ 15660173 w 17153441"/>
              <a:gd name="connsiteY187" fmla="*/ 1817098 h 7259281"/>
              <a:gd name="connsiteX188" fmla="*/ 15583595 w 17153441"/>
              <a:gd name="connsiteY188" fmla="*/ 1817098 h 7259281"/>
              <a:gd name="connsiteX189" fmla="*/ 15392150 w 17153441"/>
              <a:gd name="connsiteY189" fmla="*/ 1817098 h 7259281"/>
              <a:gd name="connsiteX190" fmla="*/ 15162417 w 17153441"/>
              <a:gd name="connsiteY190" fmla="*/ 1817098 h 7259281"/>
              <a:gd name="connsiteX191" fmla="*/ 15009261 w 17153441"/>
              <a:gd name="connsiteY191" fmla="*/ 1855398 h 7259281"/>
              <a:gd name="connsiteX192" fmla="*/ 14358349 w 17153441"/>
              <a:gd name="connsiteY192" fmla="*/ 2008595 h 7259281"/>
              <a:gd name="connsiteX193" fmla="*/ 14243482 w 17153441"/>
              <a:gd name="connsiteY193" fmla="*/ 2046895 h 7259281"/>
              <a:gd name="connsiteX194" fmla="*/ 13898882 w 17153441"/>
              <a:gd name="connsiteY194" fmla="*/ 2238392 h 7259281"/>
              <a:gd name="connsiteX195" fmla="*/ 13898882 w 17153441"/>
              <a:gd name="connsiteY195" fmla="*/ 2276692 h 7259281"/>
              <a:gd name="connsiteX196" fmla="*/ 13898882 w 17153441"/>
              <a:gd name="connsiteY196" fmla="*/ 2353291 h 7259281"/>
              <a:gd name="connsiteX197" fmla="*/ 13860593 w 17153441"/>
              <a:gd name="connsiteY197" fmla="*/ 2353291 h 7259281"/>
              <a:gd name="connsiteX198" fmla="*/ 13822304 w 17153441"/>
              <a:gd name="connsiteY198" fmla="*/ 2353291 h 7259281"/>
              <a:gd name="connsiteX199" fmla="*/ 13745726 w 17153441"/>
              <a:gd name="connsiteY199" fmla="*/ 2391590 h 7259281"/>
              <a:gd name="connsiteX200" fmla="*/ 13784015 w 17153441"/>
              <a:gd name="connsiteY200" fmla="*/ 2544788 h 7259281"/>
              <a:gd name="connsiteX201" fmla="*/ 13860593 w 17153441"/>
              <a:gd name="connsiteY201" fmla="*/ 2506489 h 7259281"/>
              <a:gd name="connsiteX202" fmla="*/ 13937171 w 17153441"/>
              <a:gd name="connsiteY202" fmla="*/ 2468189 h 7259281"/>
              <a:gd name="connsiteX203" fmla="*/ 13975460 w 17153441"/>
              <a:gd name="connsiteY203" fmla="*/ 2391590 h 7259281"/>
              <a:gd name="connsiteX204" fmla="*/ 14013749 w 17153441"/>
              <a:gd name="connsiteY204" fmla="*/ 2391590 h 7259281"/>
              <a:gd name="connsiteX205" fmla="*/ 14052038 w 17153441"/>
              <a:gd name="connsiteY205" fmla="*/ 2391590 h 7259281"/>
              <a:gd name="connsiteX206" fmla="*/ 14166904 w 17153441"/>
              <a:gd name="connsiteY206" fmla="*/ 2391590 h 7259281"/>
              <a:gd name="connsiteX207" fmla="*/ 14205193 w 17153441"/>
              <a:gd name="connsiteY207" fmla="*/ 2391590 h 7259281"/>
              <a:gd name="connsiteX208" fmla="*/ 14243482 w 17153441"/>
              <a:gd name="connsiteY208" fmla="*/ 2391590 h 7259281"/>
              <a:gd name="connsiteX209" fmla="*/ 14243482 w 17153441"/>
              <a:gd name="connsiteY209" fmla="*/ 2429890 h 7259281"/>
              <a:gd name="connsiteX210" fmla="*/ 14205193 w 17153441"/>
              <a:gd name="connsiteY210" fmla="*/ 2429890 h 7259281"/>
              <a:gd name="connsiteX211" fmla="*/ 14166904 w 17153441"/>
              <a:gd name="connsiteY211" fmla="*/ 2468189 h 7259281"/>
              <a:gd name="connsiteX212" fmla="*/ 14090327 w 17153441"/>
              <a:gd name="connsiteY212" fmla="*/ 2468189 h 7259281"/>
              <a:gd name="connsiteX213" fmla="*/ 14052038 w 17153441"/>
              <a:gd name="connsiteY213" fmla="*/ 2506489 h 7259281"/>
              <a:gd name="connsiteX214" fmla="*/ 14090327 w 17153441"/>
              <a:gd name="connsiteY214" fmla="*/ 2621387 h 7259281"/>
              <a:gd name="connsiteX215" fmla="*/ 14090327 w 17153441"/>
              <a:gd name="connsiteY215" fmla="*/ 2659686 h 7259281"/>
              <a:gd name="connsiteX216" fmla="*/ 14128615 w 17153441"/>
              <a:gd name="connsiteY216" fmla="*/ 2621387 h 7259281"/>
              <a:gd name="connsiteX217" fmla="*/ 14166904 w 17153441"/>
              <a:gd name="connsiteY217" fmla="*/ 2583088 h 7259281"/>
              <a:gd name="connsiteX218" fmla="*/ 14243482 w 17153441"/>
              <a:gd name="connsiteY218" fmla="*/ 2544788 h 7259281"/>
              <a:gd name="connsiteX219" fmla="*/ 14358349 w 17153441"/>
              <a:gd name="connsiteY219" fmla="*/ 2544788 h 7259281"/>
              <a:gd name="connsiteX220" fmla="*/ 14434927 w 17153441"/>
              <a:gd name="connsiteY220" fmla="*/ 2583088 h 7259281"/>
              <a:gd name="connsiteX221" fmla="*/ 14549794 w 17153441"/>
              <a:gd name="connsiteY221" fmla="*/ 2583088 h 7259281"/>
              <a:gd name="connsiteX222" fmla="*/ 14588083 w 17153441"/>
              <a:gd name="connsiteY222" fmla="*/ 2583088 h 7259281"/>
              <a:gd name="connsiteX223" fmla="*/ 14626372 w 17153441"/>
              <a:gd name="connsiteY223" fmla="*/ 2544788 h 7259281"/>
              <a:gd name="connsiteX224" fmla="*/ 14664660 w 17153441"/>
              <a:gd name="connsiteY224" fmla="*/ 2544788 h 7259281"/>
              <a:gd name="connsiteX225" fmla="*/ 14702949 w 17153441"/>
              <a:gd name="connsiteY225" fmla="*/ 2544788 h 7259281"/>
              <a:gd name="connsiteX226" fmla="*/ 14741238 w 17153441"/>
              <a:gd name="connsiteY226" fmla="*/ 2583088 h 7259281"/>
              <a:gd name="connsiteX227" fmla="*/ 14741238 w 17153441"/>
              <a:gd name="connsiteY227" fmla="*/ 2621387 h 7259281"/>
              <a:gd name="connsiteX228" fmla="*/ 14702949 w 17153441"/>
              <a:gd name="connsiteY228" fmla="*/ 2621387 h 7259281"/>
              <a:gd name="connsiteX229" fmla="*/ 14626372 w 17153441"/>
              <a:gd name="connsiteY229" fmla="*/ 2659686 h 7259281"/>
              <a:gd name="connsiteX230" fmla="*/ 14549794 w 17153441"/>
              <a:gd name="connsiteY230" fmla="*/ 2697986 h 7259281"/>
              <a:gd name="connsiteX231" fmla="*/ 14664660 w 17153441"/>
              <a:gd name="connsiteY231" fmla="*/ 2659686 h 7259281"/>
              <a:gd name="connsiteX232" fmla="*/ 14702949 w 17153441"/>
              <a:gd name="connsiteY232" fmla="*/ 2697986 h 7259281"/>
              <a:gd name="connsiteX233" fmla="*/ 14664660 w 17153441"/>
              <a:gd name="connsiteY233" fmla="*/ 2697986 h 7259281"/>
              <a:gd name="connsiteX234" fmla="*/ 14626372 w 17153441"/>
              <a:gd name="connsiteY234" fmla="*/ 2697986 h 7259281"/>
              <a:gd name="connsiteX235" fmla="*/ 14588083 w 17153441"/>
              <a:gd name="connsiteY235" fmla="*/ 2697986 h 7259281"/>
              <a:gd name="connsiteX236" fmla="*/ 14396638 w 17153441"/>
              <a:gd name="connsiteY236" fmla="*/ 2736285 h 7259281"/>
              <a:gd name="connsiteX237" fmla="*/ 14166904 w 17153441"/>
              <a:gd name="connsiteY237" fmla="*/ 2812884 h 7259281"/>
              <a:gd name="connsiteX238" fmla="*/ 14166904 w 17153441"/>
              <a:gd name="connsiteY238" fmla="*/ 2889483 h 7259281"/>
              <a:gd name="connsiteX239" fmla="*/ 14205193 w 17153441"/>
              <a:gd name="connsiteY239" fmla="*/ 2851184 h 7259281"/>
              <a:gd name="connsiteX240" fmla="*/ 14473216 w 17153441"/>
              <a:gd name="connsiteY240" fmla="*/ 2812884 h 7259281"/>
              <a:gd name="connsiteX241" fmla="*/ 14588083 w 17153441"/>
              <a:gd name="connsiteY241" fmla="*/ 2812884 h 7259281"/>
              <a:gd name="connsiteX242" fmla="*/ 14626372 w 17153441"/>
              <a:gd name="connsiteY242" fmla="*/ 2851184 h 7259281"/>
              <a:gd name="connsiteX243" fmla="*/ 14626372 w 17153441"/>
              <a:gd name="connsiteY243" fmla="*/ 2889483 h 7259281"/>
              <a:gd name="connsiteX244" fmla="*/ 14626372 w 17153441"/>
              <a:gd name="connsiteY244" fmla="*/ 2927783 h 7259281"/>
              <a:gd name="connsiteX245" fmla="*/ 14549794 w 17153441"/>
              <a:gd name="connsiteY245" fmla="*/ 2966082 h 7259281"/>
              <a:gd name="connsiteX246" fmla="*/ 14358349 w 17153441"/>
              <a:gd name="connsiteY246" fmla="*/ 3042681 h 7259281"/>
              <a:gd name="connsiteX247" fmla="*/ 14128615 w 17153441"/>
              <a:gd name="connsiteY247" fmla="*/ 3157580 h 7259281"/>
              <a:gd name="connsiteX248" fmla="*/ 13975460 w 17153441"/>
              <a:gd name="connsiteY248" fmla="*/ 3195879 h 7259281"/>
              <a:gd name="connsiteX249" fmla="*/ 13362837 w 17153441"/>
              <a:gd name="connsiteY249" fmla="*/ 3502275 h 7259281"/>
              <a:gd name="connsiteX250" fmla="*/ 13209681 w 17153441"/>
              <a:gd name="connsiteY250" fmla="*/ 3617173 h 7259281"/>
              <a:gd name="connsiteX251" fmla="*/ 13094814 w 17153441"/>
              <a:gd name="connsiteY251" fmla="*/ 3655473 h 7259281"/>
              <a:gd name="connsiteX252" fmla="*/ 12711925 w 17153441"/>
              <a:gd name="connsiteY252" fmla="*/ 3846970 h 7259281"/>
              <a:gd name="connsiteX253" fmla="*/ 11601546 w 17153441"/>
              <a:gd name="connsiteY253" fmla="*/ 4229965 h 7259281"/>
              <a:gd name="connsiteX254" fmla="*/ 10644323 w 17153441"/>
              <a:gd name="connsiteY254" fmla="*/ 4574660 h 7259281"/>
              <a:gd name="connsiteX255" fmla="*/ 10096976 w 17153441"/>
              <a:gd name="connsiteY255" fmla="*/ 4789833 h 7259281"/>
              <a:gd name="connsiteX256" fmla="*/ 10097911 w 17153441"/>
              <a:gd name="connsiteY256" fmla="*/ 4812765 h 7259281"/>
              <a:gd name="connsiteX257" fmla="*/ 10093920 w 17153441"/>
              <a:gd name="connsiteY257" fmla="*/ 4790095 h 7259281"/>
              <a:gd name="connsiteX258" fmla="*/ 9801966 w 17153441"/>
              <a:gd name="connsiteY258" fmla="*/ 4804457 h 7259281"/>
              <a:gd name="connsiteX259" fmla="*/ 9513528 w 17153441"/>
              <a:gd name="connsiteY259" fmla="*/ 4857343 h 7259281"/>
              <a:gd name="connsiteX260" fmla="*/ 9500366 w 17153441"/>
              <a:gd name="connsiteY260" fmla="*/ 4874806 h 7259281"/>
              <a:gd name="connsiteX261" fmla="*/ 9490869 w 17153441"/>
              <a:gd name="connsiteY261" fmla="*/ 4866694 h 7259281"/>
              <a:gd name="connsiteX262" fmla="*/ 9265921 w 17153441"/>
              <a:gd name="connsiteY262" fmla="*/ 4881056 h 7259281"/>
              <a:gd name="connsiteX263" fmla="*/ 8768165 w 17153441"/>
              <a:gd name="connsiteY263" fmla="*/ 5187452 h 7259281"/>
              <a:gd name="connsiteX264" fmla="*/ 8806454 w 17153441"/>
              <a:gd name="connsiteY264" fmla="*/ 5647045 h 7259281"/>
              <a:gd name="connsiteX265" fmla="*/ 8691587 w 17153441"/>
              <a:gd name="connsiteY265" fmla="*/ 5685345 h 7259281"/>
              <a:gd name="connsiteX266" fmla="*/ 8729876 w 17153441"/>
              <a:gd name="connsiteY266" fmla="*/ 5187452 h 7259281"/>
              <a:gd name="connsiteX267" fmla="*/ 8423565 w 17153441"/>
              <a:gd name="connsiteY267" fmla="*/ 4995955 h 7259281"/>
              <a:gd name="connsiteX268" fmla="*/ 8117254 w 17153441"/>
              <a:gd name="connsiteY268" fmla="*/ 5455548 h 7259281"/>
              <a:gd name="connsiteX269" fmla="*/ 8078964 w 17153441"/>
              <a:gd name="connsiteY269" fmla="*/ 6796030 h 7259281"/>
              <a:gd name="connsiteX270" fmla="*/ 7849232 w 17153441"/>
              <a:gd name="connsiteY270" fmla="*/ 7255623 h 7259281"/>
              <a:gd name="connsiteX271" fmla="*/ 7849232 w 17153441"/>
              <a:gd name="connsiteY271" fmla="*/ 6719431 h 7259281"/>
              <a:gd name="connsiteX272" fmla="*/ 7964098 w 17153441"/>
              <a:gd name="connsiteY272" fmla="*/ 4995955 h 7259281"/>
              <a:gd name="connsiteX273" fmla="*/ 7619498 w 17153441"/>
              <a:gd name="connsiteY273" fmla="*/ 5187452 h 7259281"/>
              <a:gd name="connsiteX274" fmla="*/ 7581209 w 17153441"/>
              <a:gd name="connsiteY274" fmla="*/ 5761944 h 7259281"/>
              <a:gd name="connsiteX275" fmla="*/ 7504631 w 17153441"/>
              <a:gd name="connsiteY275" fmla="*/ 5838543 h 7259281"/>
              <a:gd name="connsiteX276" fmla="*/ 7466342 w 17153441"/>
              <a:gd name="connsiteY276" fmla="*/ 5570447 h 7259281"/>
              <a:gd name="connsiteX277" fmla="*/ 7581209 w 17153441"/>
              <a:gd name="connsiteY277" fmla="*/ 5225751 h 7259281"/>
              <a:gd name="connsiteX278" fmla="*/ 7389764 w 17153441"/>
              <a:gd name="connsiteY278" fmla="*/ 4919355 h 7259281"/>
              <a:gd name="connsiteX279" fmla="*/ 6968586 w 17153441"/>
              <a:gd name="connsiteY279" fmla="*/ 4919355 h 7259281"/>
              <a:gd name="connsiteX280" fmla="*/ 6777141 w 17153441"/>
              <a:gd name="connsiteY280" fmla="*/ 4995955 h 7259281"/>
              <a:gd name="connsiteX281" fmla="*/ 6509118 w 17153441"/>
              <a:gd name="connsiteY281" fmla="*/ 5034254 h 7259281"/>
              <a:gd name="connsiteX282" fmla="*/ 6470830 w 17153441"/>
              <a:gd name="connsiteY282" fmla="*/ 4766157 h 7259281"/>
              <a:gd name="connsiteX283" fmla="*/ 5781629 w 17153441"/>
              <a:gd name="connsiteY283" fmla="*/ 4804457 h 7259281"/>
              <a:gd name="connsiteX284" fmla="*/ 5743340 w 17153441"/>
              <a:gd name="connsiteY284" fmla="*/ 5953441 h 7259281"/>
              <a:gd name="connsiteX285" fmla="*/ 5628473 w 17153441"/>
              <a:gd name="connsiteY285" fmla="*/ 6527933 h 7259281"/>
              <a:gd name="connsiteX286" fmla="*/ 5590184 w 17153441"/>
              <a:gd name="connsiteY286" fmla="*/ 5953441 h 7259281"/>
              <a:gd name="connsiteX287" fmla="*/ 5666762 w 17153441"/>
              <a:gd name="connsiteY287" fmla="*/ 4919355 h 7259281"/>
              <a:gd name="connsiteX288" fmla="*/ 5169006 w 17153441"/>
              <a:gd name="connsiteY288" fmla="*/ 4574660 h 7259281"/>
              <a:gd name="connsiteX289" fmla="*/ 4364939 w 17153441"/>
              <a:gd name="connsiteY289" fmla="*/ 4344864 h 7259281"/>
              <a:gd name="connsiteX290" fmla="*/ 4288361 w 17153441"/>
              <a:gd name="connsiteY290" fmla="*/ 4383163 h 7259281"/>
              <a:gd name="connsiteX291" fmla="*/ 4250072 w 17153441"/>
              <a:gd name="connsiteY291" fmla="*/ 4421463 h 7259281"/>
              <a:gd name="connsiteX292" fmla="*/ 4211783 w 17153441"/>
              <a:gd name="connsiteY292" fmla="*/ 4383163 h 7259281"/>
              <a:gd name="connsiteX293" fmla="*/ 4173494 w 17153441"/>
              <a:gd name="connsiteY293" fmla="*/ 4383163 h 7259281"/>
              <a:gd name="connsiteX294" fmla="*/ 4096916 w 17153441"/>
              <a:gd name="connsiteY294" fmla="*/ 4344864 h 7259281"/>
              <a:gd name="connsiteX295" fmla="*/ 3982049 w 17153441"/>
              <a:gd name="connsiteY295" fmla="*/ 4268265 h 7259281"/>
              <a:gd name="connsiteX296" fmla="*/ 3867183 w 17153441"/>
              <a:gd name="connsiteY296" fmla="*/ 4306564 h 7259281"/>
              <a:gd name="connsiteX297" fmla="*/ 3790604 w 17153441"/>
              <a:gd name="connsiteY297" fmla="*/ 4306564 h 7259281"/>
              <a:gd name="connsiteX298" fmla="*/ 3675738 w 17153441"/>
              <a:gd name="connsiteY298" fmla="*/ 4306564 h 7259281"/>
              <a:gd name="connsiteX299" fmla="*/ 3560871 w 17153441"/>
              <a:gd name="connsiteY299" fmla="*/ 4229965 h 7259281"/>
              <a:gd name="connsiteX300" fmla="*/ 3407715 w 17153441"/>
              <a:gd name="connsiteY300" fmla="*/ 4153366 h 7259281"/>
              <a:gd name="connsiteX301" fmla="*/ 3292848 w 17153441"/>
              <a:gd name="connsiteY301" fmla="*/ 4038468 h 7259281"/>
              <a:gd name="connsiteX302" fmla="*/ 3254559 w 17153441"/>
              <a:gd name="connsiteY302" fmla="*/ 4000168 h 7259281"/>
              <a:gd name="connsiteX303" fmla="*/ 3216271 w 17153441"/>
              <a:gd name="connsiteY303" fmla="*/ 3923569 h 7259281"/>
              <a:gd name="connsiteX304" fmla="*/ 3216271 w 17153441"/>
              <a:gd name="connsiteY304" fmla="*/ 3885270 h 7259281"/>
              <a:gd name="connsiteX305" fmla="*/ 3292848 w 17153441"/>
              <a:gd name="connsiteY305" fmla="*/ 3846970 h 7259281"/>
              <a:gd name="connsiteX306" fmla="*/ 3331137 w 17153441"/>
              <a:gd name="connsiteY306" fmla="*/ 3846970 h 7259281"/>
              <a:gd name="connsiteX307" fmla="*/ 3369426 w 17153441"/>
              <a:gd name="connsiteY307" fmla="*/ 3885270 h 7259281"/>
              <a:gd name="connsiteX308" fmla="*/ 3484293 w 17153441"/>
              <a:gd name="connsiteY308" fmla="*/ 3923569 h 7259281"/>
              <a:gd name="connsiteX309" fmla="*/ 3484293 w 17153441"/>
              <a:gd name="connsiteY309" fmla="*/ 3846970 h 7259281"/>
              <a:gd name="connsiteX310" fmla="*/ 3484293 w 17153441"/>
              <a:gd name="connsiteY310" fmla="*/ 3808671 h 7259281"/>
              <a:gd name="connsiteX311" fmla="*/ 3522582 w 17153441"/>
              <a:gd name="connsiteY311" fmla="*/ 3808671 h 7259281"/>
              <a:gd name="connsiteX312" fmla="*/ 3560871 w 17153441"/>
              <a:gd name="connsiteY312" fmla="*/ 3846970 h 7259281"/>
              <a:gd name="connsiteX313" fmla="*/ 3752315 w 17153441"/>
              <a:gd name="connsiteY313" fmla="*/ 3961869 h 7259281"/>
              <a:gd name="connsiteX314" fmla="*/ 3828894 w 17153441"/>
              <a:gd name="connsiteY314" fmla="*/ 3961869 h 7259281"/>
              <a:gd name="connsiteX315" fmla="*/ 3828894 w 17153441"/>
              <a:gd name="connsiteY315" fmla="*/ 3885270 h 7259281"/>
              <a:gd name="connsiteX316" fmla="*/ 3790604 w 17153441"/>
              <a:gd name="connsiteY316" fmla="*/ 3885270 h 7259281"/>
              <a:gd name="connsiteX317" fmla="*/ 3599160 w 17153441"/>
              <a:gd name="connsiteY317" fmla="*/ 3770371 h 7259281"/>
              <a:gd name="connsiteX318" fmla="*/ 3446004 w 17153441"/>
              <a:gd name="connsiteY318" fmla="*/ 3693772 h 7259281"/>
              <a:gd name="connsiteX319" fmla="*/ 3292848 w 17153441"/>
              <a:gd name="connsiteY319" fmla="*/ 3655473 h 7259281"/>
              <a:gd name="connsiteX320" fmla="*/ 3254559 w 17153441"/>
              <a:gd name="connsiteY320" fmla="*/ 3655473 h 7259281"/>
              <a:gd name="connsiteX321" fmla="*/ 3177982 w 17153441"/>
              <a:gd name="connsiteY321" fmla="*/ 3693772 h 7259281"/>
              <a:gd name="connsiteX322" fmla="*/ 3139693 w 17153441"/>
              <a:gd name="connsiteY322" fmla="*/ 3693772 h 7259281"/>
              <a:gd name="connsiteX323" fmla="*/ 3063115 w 17153441"/>
              <a:gd name="connsiteY323" fmla="*/ 3655473 h 7259281"/>
              <a:gd name="connsiteX324" fmla="*/ 2948248 w 17153441"/>
              <a:gd name="connsiteY324" fmla="*/ 3578874 h 7259281"/>
              <a:gd name="connsiteX325" fmla="*/ 1416691 w 17153441"/>
              <a:gd name="connsiteY325" fmla="*/ 3042681 h 7259281"/>
              <a:gd name="connsiteX326" fmla="*/ 842357 w 17153441"/>
              <a:gd name="connsiteY326" fmla="*/ 2851184 h 7259281"/>
              <a:gd name="connsiteX327" fmla="*/ 689201 w 17153441"/>
              <a:gd name="connsiteY327" fmla="*/ 2774585 h 7259281"/>
              <a:gd name="connsiteX328" fmla="*/ 574334 w 17153441"/>
              <a:gd name="connsiteY328" fmla="*/ 2697986 h 7259281"/>
              <a:gd name="connsiteX329" fmla="*/ 536045 w 17153441"/>
              <a:gd name="connsiteY329" fmla="*/ 2621387 h 7259281"/>
              <a:gd name="connsiteX330" fmla="*/ 536045 w 17153441"/>
              <a:gd name="connsiteY330" fmla="*/ 2544788 h 7259281"/>
              <a:gd name="connsiteX331" fmla="*/ 574334 w 17153441"/>
              <a:gd name="connsiteY331" fmla="*/ 2583088 h 7259281"/>
              <a:gd name="connsiteX332" fmla="*/ 727490 w 17153441"/>
              <a:gd name="connsiteY332" fmla="*/ 2621387 h 7259281"/>
              <a:gd name="connsiteX333" fmla="*/ 1225246 w 17153441"/>
              <a:gd name="connsiteY333" fmla="*/ 2736285 h 7259281"/>
              <a:gd name="connsiteX334" fmla="*/ 1876158 w 17153441"/>
              <a:gd name="connsiteY334" fmla="*/ 2927783 h 7259281"/>
              <a:gd name="connsiteX335" fmla="*/ 765779 w 17153441"/>
              <a:gd name="connsiteY335" fmla="*/ 2506489 h 7259281"/>
              <a:gd name="connsiteX336" fmla="*/ 421179 w 17153441"/>
              <a:gd name="connsiteY336" fmla="*/ 2391590 h 7259281"/>
              <a:gd name="connsiteX337" fmla="*/ 382890 w 17153441"/>
              <a:gd name="connsiteY337" fmla="*/ 2353291 h 7259281"/>
              <a:gd name="connsiteX338" fmla="*/ 344601 w 17153441"/>
              <a:gd name="connsiteY338" fmla="*/ 2314991 h 7259281"/>
              <a:gd name="connsiteX339" fmla="*/ 306312 w 17153441"/>
              <a:gd name="connsiteY339" fmla="*/ 2276692 h 7259281"/>
              <a:gd name="connsiteX340" fmla="*/ 306312 w 17153441"/>
              <a:gd name="connsiteY340" fmla="*/ 2200093 h 7259281"/>
              <a:gd name="connsiteX341" fmla="*/ 382890 w 17153441"/>
              <a:gd name="connsiteY341" fmla="*/ 2200093 h 7259281"/>
              <a:gd name="connsiteX342" fmla="*/ 574334 w 17153441"/>
              <a:gd name="connsiteY342" fmla="*/ 2276692 h 7259281"/>
              <a:gd name="connsiteX343" fmla="*/ 727490 w 17153441"/>
              <a:gd name="connsiteY343" fmla="*/ 2314991 h 7259281"/>
              <a:gd name="connsiteX344" fmla="*/ 650912 w 17153441"/>
              <a:gd name="connsiteY344" fmla="*/ 2276692 h 7259281"/>
              <a:gd name="connsiteX345" fmla="*/ 612623 w 17153441"/>
              <a:gd name="connsiteY345" fmla="*/ 2238392 h 7259281"/>
              <a:gd name="connsiteX346" fmla="*/ 574334 w 17153441"/>
              <a:gd name="connsiteY346" fmla="*/ 2200093 h 7259281"/>
              <a:gd name="connsiteX347" fmla="*/ 612623 w 17153441"/>
              <a:gd name="connsiteY347" fmla="*/ 2200093 h 7259281"/>
              <a:gd name="connsiteX348" fmla="*/ 765779 w 17153441"/>
              <a:gd name="connsiteY348" fmla="*/ 2200093 h 7259281"/>
              <a:gd name="connsiteX349" fmla="*/ 1020575 w 17153441"/>
              <a:gd name="connsiteY349" fmla="*/ 2263810 h 7259281"/>
              <a:gd name="connsiteX350" fmla="*/ 1033801 w 17153441"/>
              <a:gd name="connsiteY350" fmla="*/ 2276692 h 7259281"/>
              <a:gd name="connsiteX351" fmla="*/ 1052455 w 17153441"/>
              <a:gd name="connsiteY351" fmla="*/ 2271782 h 7259281"/>
              <a:gd name="connsiteX352" fmla="*/ 1225246 w 17153441"/>
              <a:gd name="connsiteY352" fmla="*/ 2314991 h 7259281"/>
              <a:gd name="connsiteX353" fmla="*/ 1148668 w 17153441"/>
              <a:gd name="connsiteY353" fmla="*/ 2238392 h 7259281"/>
              <a:gd name="connsiteX354" fmla="*/ 1110379 w 17153441"/>
              <a:gd name="connsiteY354" fmla="*/ 2238392 h 7259281"/>
              <a:gd name="connsiteX355" fmla="*/ 1056536 w 17153441"/>
              <a:gd name="connsiteY355" fmla="*/ 2270708 h 7259281"/>
              <a:gd name="connsiteX356" fmla="*/ 1052455 w 17153441"/>
              <a:gd name="connsiteY356" fmla="*/ 2271782 h 7259281"/>
              <a:gd name="connsiteX357" fmla="*/ 1020575 w 17153441"/>
              <a:gd name="connsiteY357" fmla="*/ 2263810 h 7259281"/>
              <a:gd name="connsiteX358" fmla="*/ 1011067 w 17153441"/>
              <a:gd name="connsiteY358" fmla="*/ 2254550 h 7259281"/>
              <a:gd name="connsiteX359" fmla="*/ 957224 w 17153441"/>
              <a:gd name="connsiteY359" fmla="*/ 2238392 h 7259281"/>
              <a:gd name="connsiteX360" fmla="*/ 880646 w 17153441"/>
              <a:gd name="connsiteY360" fmla="*/ 2161793 h 7259281"/>
              <a:gd name="connsiteX361" fmla="*/ 804068 w 17153441"/>
              <a:gd name="connsiteY361" fmla="*/ 2085194 h 7259281"/>
              <a:gd name="connsiteX362" fmla="*/ 689201 w 17153441"/>
              <a:gd name="connsiteY362" fmla="*/ 1931996 h 7259281"/>
              <a:gd name="connsiteX363" fmla="*/ 650912 w 17153441"/>
              <a:gd name="connsiteY363" fmla="*/ 1855398 h 7259281"/>
              <a:gd name="connsiteX364" fmla="*/ 650912 w 17153441"/>
              <a:gd name="connsiteY364" fmla="*/ 1778799 h 7259281"/>
              <a:gd name="connsiteX365" fmla="*/ 650912 w 17153441"/>
              <a:gd name="connsiteY365" fmla="*/ 1740499 h 7259281"/>
              <a:gd name="connsiteX366" fmla="*/ 689201 w 17153441"/>
              <a:gd name="connsiteY366" fmla="*/ 1702200 h 7259281"/>
              <a:gd name="connsiteX367" fmla="*/ 727490 w 17153441"/>
              <a:gd name="connsiteY367" fmla="*/ 1740499 h 7259281"/>
              <a:gd name="connsiteX368" fmla="*/ 804068 w 17153441"/>
              <a:gd name="connsiteY368" fmla="*/ 1817098 h 7259281"/>
              <a:gd name="connsiteX369" fmla="*/ 842357 w 17153441"/>
              <a:gd name="connsiteY369" fmla="*/ 1817098 h 7259281"/>
              <a:gd name="connsiteX370" fmla="*/ 804068 w 17153441"/>
              <a:gd name="connsiteY370" fmla="*/ 1778799 h 7259281"/>
              <a:gd name="connsiteX371" fmla="*/ 804068 w 17153441"/>
              <a:gd name="connsiteY371" fmla="*/ 1702200 h 7259281"/>
              <a:gd name="connsiteX372" fmla="*/ 804068 w 17153441"/>
              <a:gd name="connsiteY372" fmla="*/ 1663900 h 7259281"/>
              <a:gd name="connsiteX373" fmla="*/ 842357 w 17153441"/>
              <a:gd name="connsiteY373" fmla="*/ 1702200 h 7259281"/>
              <a:gd name="connsiteX374" fmla="*/ 880646 w 17153441"/>
              <a:gd name="connsiteY374" fmla="*/ 1740499 h 7259281"/>
              <a:gd name="connsiteX375" fmla="*/ 995512 w 17153441"/>
              <a:gd name="connsiteY375" fmla="*/ 1855398 h 7259281"/>
              <a:gd name="connsiteX376" fmla="*/ 1186957 w 17153441"/>
              <a:gd name="connsiteY376" fmla="*/ 1931996 h 7259281"/>
              <a:gd name="connsiteX377" fmla="*/ 1378402 w 17153441"/>
              <a:gd name="connsiteY377" fmla="*/ 1970296 h 7259281"/>
              <a:gd name="connsiteX378" fmla="*/ 1454980 w 17153441"/>
              <a:gd name="connsiteY378" fmla="*/ 1970296 h 7259281"/>
              <a:gd name="connsiteX379" fmla="*/ 1493269 w 17153441"/>
              <a:gd name="connsiteY379" fmla="*/ 1931996 h 7259281"/>
              <a:gd name="connsiteX380" fmla="*/ 1531558 w 17153441"/>
              <a:gd name="connsiteY380" fmla="*/ 1931996 h 7259281"/>
              <a:gd name="connsiteX381" fmla="*/ 1569846 w 17153441"/>
              <a:gd name="connsiteY381" fmla="*/ 1931996 h 7259281"/>
              <a:gd name="connsiteX382" fmla="*/ 1608135 w 17153441"/>
              <a:gd name="connsiteY382" fmla="*/ 1931996 h 7259281"/>
              <a:gd name="connsiteX383" fmla="*/ 1569846 w 17153441"/>
              <a:gd name="connsiteY383" fmla="*/ 1893697 h 7259281"/>
              <a:gd name="connsiteX384" fmla="*/ 1340113 w 17153441"/>
              <a:gd name="connsiteY384" fmla="*/ 1778799 h 7259281"/>
              <a:gd name="connsiteX385" fmla="*/ 1186957 w 17153441"/>
              <a:gd name="connsiteY385" fmla="*/ 1778799 h 7259281"/>
              <a:gd name="connsiteX386" fmla="*/ 1110379 w 17153441"/>
              <a:gd name="connsiteY386" fmla="*/ 1817098 h 7259281"/>
              <a:gd name="connsiteX387" fmla="*/ 1072090 w 17153441"/>
              <a:gd name="connsiteY387" fmla="*/ 1817098 h 7259281"/>
              <a:gd name="connsiteX388" fmla="*/ 1033801 w 17153441"/>
              <a:gd name="connsiteY388" fmla="*/ 1778799 h 7259281"/>
              <a:gd name="connsiteX389" fmla="*/ 880646 w 17153441"/>
              <a:gd name="connsiteY389" fmla="*/ 1663900 h 7259281"/>
              <a:gd name="connsiteX390" fmla="*/ 727490 w 17153441"/>
              <a:gd name="connsiteY390" fmla="*/ 1510702 h 7259281"/>
              <a:gd name="connsiteX391" fmla="*/ 650912 w 17153441"/>
              <a:gd name="connsiteY391" fmla="*/ 1510702 h 7259281"/>
              <a:gd name="connsiteX392" fmla="*/ 612623 w 17153441"/>
              <a:gd name="connsiteY392" fmla="*/ 1510702 h 7259281"/>
              <a:gd name="connsiteX393" fmla="*/ 574334 w 17153441"/>
              <a:gd name="connsiteY393" fmla="*/ 1510702 h 7259281"/>
              <a:gd name="connsiteX394" fmla="*/ 536045 w 17153441"/>
              <a:gd name="connsiteY394" fmla="*/ 1472403 h 7259281"/>
              <a:gd name="connsiteX395" fmla="*/ 459468 w 17153441"/>
              <a:gd name="connsiteY395" fmla="*/ 1357504 h 7259281"/>
              <a:gd name="connsiteX396" fmla="*/ 421179 w 17153441"/>
              <a:gd name="connsiteY396" fmla="*/ 1280905 h 7259281"/>
              <a:gd name="connsiteX397" fmla="*/ 421179 w 17153441"/>
              <a:gd name="connsiteY397" fmla="*/ 1242606 h 7259281"/>
              <a:gd name="connsiteX398" fmla="*/ 421179 w 17153441"/>
              <a:gd name="connsiteY398" fmla="*/ 1204306 h 7259281"/>
              <a:gd name="connsiteX399" fmla="*/ 459468 w 17153441"/>
              <a:gd name="connsiteY399" fmla="*/ 1242606 h 7259281"/>
              <a:gd name="connsiteX400" fmla="*/ 536045 w 17153441"/>
              <a:gd name="connsiteY400" fmla="*/ 1319205 h 7259281"/>
              <a:gd name="connsiteX401" fmla="*/ 574334 w 17153441"/>
              <a:gd name="connsiteY401" fmla="*/ 1280905 h 7259281"/>
              <a:gd name="connsiteX402" fmla="*/ 536045 w 17153441"/>
              <a:gd name="connsiteY402" fmla="*/ 1127707 h 7259281"/>
              <a:gd name="connsiteX403" fmla="*/ 536045 w 17153441"/>
              <a:gd name="connsiteY403" fmla="*/ 1089408 h 7259281"/>
              <a:gd name="connsiteX404" fmla="*/ 536045 w 17153441"/>
              <a:gd name="connsiteY404" fmla="*/ 1051109 h 7259281"/>
              <a:gd name="connsiteX405" fmla="*/ 497756 w 17153441"/>
              <a:gd name="connsiteY405" fmla="*/ 1089408 h 7259281"/>
              <a:gd name="connsiteX406" fmla="*/ 421179 w 17153441"/>
              <a:gd name="connsiteY406" fmla="*/ 1051109 h 7259281"/>
              <a:gd name="connsiteX407" fmla="*/ 306312 w 17153441"/>
              <a:gd name="connsiteY407" fmla="*/ 936210 h 7259281"/>
              <a:gd name="connsiteX408" fmla="*/ 229734 w 17153441"/>
              <a:gd name="connsiteY408" fmla="*/ 783012 h 7259281"/>
              <a:gd name="connsiteX409" fmla="*/ 191445 w 17153441"/>
              <a:gd name="connsiteY409" fmla="*/ 629814 h 7259281"/>
              <a:gd name="connsiteX410" fmla="*/ 153156 w 17153441"/>
              <a:gd name="connsiteY410" fmla="*/ 591515 h 7259281"/>
              <a:gd name="connsiteX411" fmla="*/ 76578 w 17153441"/>
              <a:gd name="connsiteY411" fmla="*/ 591515 h 7259281"/>
              <a:gd name="connsiteX412" fmla="*/ 76578 w 17153441"/>
              <a:gd name="connsiteY412" fmla="*/ 553215 h 7259281"/>
              <a:gd name="connsiteX413" fmla="*/ 38289 w 17153441"/>
              <a:gd name="connsiteY413" fmla="*/ 553215 h 7259281"/>
              <a:gd name="connsiteX414" fmla="*/ 38289 w 17153441"/>
              <a:gd name="connsiteY414" fmla="*/ 476616 h 7259281"/>
              <a:gd name="connsiteX415" fmla="*/ 0 w 17153441"/>
              <a:gd name="connsiteY415" fmla="*/ 400018 h 7259281"/>
              <a:gd name="connsiteX416" fmla="*/ 38289 w 17153441"/>
              <a:gd name="connsiteY416" fmla="*/ 400018 h 7259281"/>
              <a:gd name="connsiteX417" fmla="*/ 114867 w 17153441"/>
              <a:gd name="connsiteY417" fmla="*/ 438317 h 7259281"/>
              <a:gd name="connsiteX418" fmla="*/ 268023 w 17153441"/>
              <a:gd name="connsiteY418" fmla="*/ 591515 h 7259281"/>
              <a:gd name="connsiteX419" fmla="*/ 421179 w 17153441"/>
              <a:gd name="connsiteY419" fmla="*/ 706413 h 7259281"/>
              <a:gd name="connsiteX420" fmla="*/ 497756 w 17153441"/>
              <a:gd name="connsiteY420" fmla="*/ 744713 h 7259281"/>
              <a:gd name="connsiteX421" fmla="*/ 497756 w 17153441"/>
              <a:gd name="connsiteY421" fmla="*/ 668114 h 7259281"/>
              <a:gd name="connsiteX422" fmla="*/ 459468 w 17153441"/>
              <a:gd name="connsiteY422" fmla="*/ 668114 h 7259281"/>
              <a:gd name="connsiteX423" fmla="*/ 268023 w 17153441"/>
              <a:gd name="connsiteY423" fmla="*/ 438317 h 7259281"/>
              <a:gd name="connsiteX424" fmla="*/ 153156 w 17153441"/>
              <a:gd name="connsiteY424" fmla="*/ 285119 h 7259281"/>
              <a:gd name="connsiteX425" fmla="*/ 114867 w 17153441"/>
              <a:gd name="connsiteY425" fmla="*/ 170221 h 7259281"/>
              <a:gd name="connsiteX426" fmla="*/ 114867 w 17153441"/>
              <a:gd name="connsiteY426" fmla="*/ 93622 h 7259281"/>
              <a:gd name="connsiteX427" fmla="*/ 153156 w 17153441"/>
              <a:gd name="connsiteY427" fmla="*/ 93622 h 7259281"/>
              <a:gd name="connsiteX428" fmla="*/ 191445 w 17153441"/>
              <a:gd name="connsiteY428" fmla="*/ 93622 h 7259281"/>
              <a:gd name="connsiteX429" fmla="*/ 382890 w 17153441"/>
              <a:gd name="connsiteY429" fmla="*/ 208520 h 7259281"/>
              <a:gd name="connsiteX430" fmla="*/ 536045 w 17153441"/>
              <a:gd name="connsiteY430" fmla="*/ 361718 h 7259281"/>
              <a:gd name="connsiteX431" fmla="*/ 689201 w 17153441"/>
              <a:gd name="connsiteY431" fmla="*/ 438317 h 7259281"/>
              <a:gd name="connsiteX432" fmla="*/ 1186957 w 17153441"/>
              <a:gd name="connsiteY432" fmla="*/ 629814 h 7259281"/>
              <a:gd name="connsiteX433" fmla="*/ 1340113 w 17153441"/>
              <a:gd name="connsiteY433" fmla="*/ 706413 h 7259281"/>
              <a:gd name="connsiteX434" fmla="*/ 1493269 w 17153441"/>
              <a:gd name="connsiteY434" fmla="*/ 821312 h 7259281"/>
              <a:gd name="connsiteX435" fmla="*/ 1646424 w 17153441"/>
              <a:gd name="connsiteY435" fmla="*/ 897911 h 7259281"/>
              <a:gd name="connsiteX436" fmla="*/ 1761291 w 17153441"/>
              <a:gd name="connsiteY436" fmla="*/ 897911 h 7259281"/>
              <a:gd name="connsiteX437" fmla="*/ 1761291 w 17153441"/>
              <a:gd name="connsiteY437" fmla="*/ 936210 h 7259281"/>
              <a:gd name="connsiteX438" fmla="*/ 1799580 w 17153441"/>
              <a:gd name="connsiteY438" fmla="*/ 936210 h 7259281"/>
              <a:gd name="connsiteX439" fmla="*/ 1799580 w 17153441"/>
              <a:gd name="connsiteY439" fmla="*/ 974510 h 7259281"/>
              <a:gd name="connsiteX440" fmla="*/ 1761291 w 17153441"/>
              <a:gd name="connsiteY440" fmla="*/ 974510 h 7259281"/>
              <a:gd name="connsiteX441" fmla="*/ 1684713 w 17153441"/>
              <a:gd name="connsiteY441" fmla="*/ 974510 h 7259281"/>
              <a:gd name="connsiteX442" fmla="*/ 1493269 w 17153441"/>
              <a:gd name="connsiteY442" fmla="*/ 859611 h 7259281"/>
              <a:gd name="connsiteX443" fmla="*/ 1263535 w 17153441"/>
              <a:gd name="connsiteY443" fmla="*/ 744713 h 7259281"/>
              <a:gd name="connsiteX444" fmla="*/ 1186957 w 17153441"/>
              <a:gd name="connsiteY444" fmla="*/ 744713 h 7259281"/>
              <a:gd name="connsiteX445" fmla="*/ 1148668 w 17153441"/>
              <a:gd name="connsiteY445" fmla="*/ 744713 h 7259281"/>
              <a:gd name="connsiteX446" fmla="*/ 1110379 w 17153441"/>
              <a:gd name="connsiteY446" fmla="*/ 744713 h 7259281"/>
              <a:gd name="connsiteX447" fmla="*/ 1110379 w 17153441"/>
              <a:gd name="connsiteY447" fmla="*/ 783012 h 7259281"/>
              <a:gd name="connsiteX448" fmla="*/ 1148668 w 17153441"/>
              <a:gd name="connsiteY448" fmla="*/ 783012 h 7259281"/>
              <a:gd name="connsiteX449" fmla="*/ 1225246 w 17153441"/>
              <a:gd name="connsiteY449" fmla="*/ 821312 h 7259281"/>
              <a:gd name="connsiteX450" fmla="*/ 1454980 w 17153441"/>
              <a:gd name="connsiteY450" fmla="*/ 974510 h 7259281"/>
              <a:gd name="connsiteX451" fmla="*/ 1684713 w 17153441"/>
              <a:gd name="connsiteY451" fmla="*/ 1089408 h 7259281"/>
              <a:gd name="connsiteX452" fmla="*/ 1799580 w 17153441"/>
              <a:gd name="connsiteY452" fmla="*/ 1127707 h 7259281"/>
              <a:gd name="connsiteX453" fmla="*/ 1837869 w 17153441"/>
              <a:gd name="connsiteY453" fmla="*/ 1166007 h 7259281"/>
              <a:gd name="connsiteX454" fmla="*/ 1876158 w 17153441"/>
              <a:gd name="connsiteY454" fmla="*/ 1166007 h 7259281"/>
              <a:gd name="connsiteX455" fmla="*/ 1914447 w 17153441"/>
              <a:gd name="connsiteY455" fmla="*/ 1166007 h 7259281"/>
              <a:gd name="connsiteX456" fmla="*/ 1952736 w 17153441"/>
              <a:gd name="connsiteY456" fmla="*/ 1166007 h 7259281"/>
              <a:gd name="connsiteX457" fmla="*/ 2067603 w 17153441"/>
              <a:gd name="connsiteY457" fmla="*/ 1204306 h 7259281"/>
              <a:gd name="connsiteX458" fmla="*/ 2297336 w 17153441"/>
              <a:gd name="connsiteY458" fmla="*/ 1280905 h 7259281"/>
              <a:gd name="connsiteX459" fmla="*/ 2067603 w 17153441"/>
              <a:gd name="connsiteY459" fmla="*/ 1127707 h 7259281"/>
              <a:gd name="connsiteX460" fmla="*/ 1991025 w 17153441"/>
              <a:gd name="connsiteY460" fmla="*/ 1051109 h 7259281"/>
              <a:gd name="connsiteX461" fmla="*/ 1914447 w 17153441"/>
              <a:gd name="connsiteY461" fmla="*/ 936210 h 7259281"/>
              <a:gd name="connsiteX462" fmla="*/ 1952736 w 17153441"/>
              <a:gd name="connsiteY462" fmla="*/ 936210 h 7259281"/>
              <a:gd name="connsiteX463" fmla="*/ 1991025 w 17153441"/>
              <a:gd name="connsiteY463" fmla="*/ 1012809 h 7259281"/>
              <a:gd name="connsiteX464" fmla="*/ 2450492 w 17153441"/>
              <a:gd name="connsiteY464" fmla="*/ 1280905 h 7259281"/>
              <a:gd name="connsiteX465" fmla="*/ 2450492 w 17153441"/>
              <a:gd name="connsiteY465" fmla="*/ 1319205 h 7259281"/>
              <a:gd name="connsiteX466" fmla="*/ 2603648 w 17153441"/>
              <a:gd name="connsiteY466" fmla="*/ 1395804 h 7259281"/>
              <a:gd name="connsiteX467" fmla="*/ 2527070 w 17153441"/>
              <a:gd name="connsiteY467" fmla="*/ 1319205 h 7259281"/>
              <a:gd name="connsiteX468" fmla="*/ 2527070 w 17153441"/>
              <a:gd name="connsiteY468" fmla="*/ 1280905 h 7259281"/>
              <a:gd name="connsiteX469" fmla="*/ 2565359 w 17153441"/>
              <a:gd name="connsiteY469" fmla="*/ 1280905 h 7259281"/>
              <a:gd name="connsiteX470" fmla="*/ 2603648 w 17153441"/>
              <a:gd name="connsiteY470" fmla="*/ 1319205 h 7259281"/>
              <a:gd name="connsiteX471" fmla="*/ 2565359 w 17153441"/>
              <a:gd name="connsiteY471" fmla="*/ 1242606 h 7259281"/>
              <a:gd name="connsiteX472" fmla="*/ 2527070 w 17153441"/>
              <a:gd name="connsiteY472" fmla="*/ 1204306 h 7259281"/>
              <a:gd name="connsiteX473" fmla="*/ 2488781 w 17153441"/>
              <a:gd name="connsiteY473" fmla="*/ 1204306 h 7259281"/>
              <a:gd name="connsiteX474" fmla="*/ 2412203 w 17153441"/>
              <a:gd name="connsiteY474" fmla="*/ 1127707 h 7259281"/>
              <a:gd name="connsiteX475" fmla="*/ 2412203 w 17153441"/>
              <a:gd name="connsiteY475" fmla="*/ 1089408 h 7259281"/>
              <a:gd name="connsiteX476" fmla="*/ 2297336 w 17153441"/>
              <a:gd name="connsiteY476" fmla="*/ 1051109 h 7259281"/>
              <a:gd name="connsiteX477" fmla="*/ 2144180 w 17153441"/>
              <a:gd name="connsiteY477" fmla="*/ 974510 h 7259281"/>
              <a:gd name="connsiteX478" fmla="*/ 2105892 w 17153441"/>
              <a:gd name="connsiteY478" fmla="*/ 974510 h 7259281"/>
              <a:gd name="connsiteX479" fmla="*/ 2067603 w 17153441"/>
              <a:gd name="connsiteY479" fmla="*/ 936210 h 7259281"/>
              <a:gd name="connsiteX480" fmla="*/ 1991025 w 17153441"/>
              <a:gd name="connsiteY480" fmla="*/ 859611 h 7259281"/>
              <a:gd name="connsiteX481" fmla="*/ 1952736 w 17153441"/>
              <a:gd name="connsiteY481" fmla="*/ 783012 h 7259281"/>
              <a:gd name="connsiteX482" fmla="*/ 1991025 w 17153441"/>
              <a:gd name="connsiteY482" fmla="*/ 783012 h 7259281"/>
              <a:gd name="connsiteX483" fmla="*/ 1799580 w 17153441"/>
              <a:gd name="connsiteY483" fmla="*/ 629814 h 7259281"/>
              <a:gd name="connsiteX484" fmla="*/ 1723003 w 17153441"/>
              <a:gd name="connsiteY484" fmla="*/ 514916 h 7259281"/>
              <a:gd name="connsiteX485" fmla="*/ 2144180 w 17153441"/>
              <a:gd name="connsiteY485" fmla="*/ 821312 h 7259281"/>
              <a:gd name="connsiteX486" fmla="*/ 2144180 w 17153441"/>
              <a:gd name="connsiteY486" fmla="*/ 859611 h 7259281"/>
              <a:gd name="connsiteX487" fmla="*/ 2259047 w 17153441"/>
              <a:gd name="connsiteY487" fmla="*/ 897911 h 7259281"/>
              <a:gd name="connsiteX488" fmla="*/ 2373914 w 17153441"/>
              <a:gd name="connsiteY488" fmla="*/ 974510 h 7259281"/>
              <a:gd name="connsiteX489" fmla="*/ 2259047 w 17153441"/>
              <a:gd name="connsiteY489" fmla="*/ 783012 h 7259281"/>
              <a:gd name="connsiteX490" fmla="*/ 2105892 w 17153441"/>
              <a:gd name="connsiteY490" fmla="*/ 629814 h 7259281"/>
              <a:gd name="connsiteX491" fmla="*/ 1991025 w 17153441"/>
              <a:gd name="connsiteY491" fmla="*/ 553215 h 7259281"/>
              <a:gd name="connsiteX492" fmla="*/ 1876158 w 17153441"/>
              <a:gd name="connsiteY492" fmla="*/ 476616 h 7259281"/>
              <a:gd name="connsiteX493" fmla="*/ 1837869 w 17153441"/>
              <a:gd name="connsiteY493" fmla="*/ 476616 h 7259281"/>
              <a:gd name="connsiteX494" fmla="*/ 1799580 w 17153441"/>
              <a:gd name="connsiteY494" fmla="*/ 438317 h 7259281"/>
              <a:gd name="connsiteX495" fmla="*/ 1761291 w 17153441"/>
              <a:gd name="connsiteY495" fmla="*/ 361718 h 7259281"/>
              <a:gd name="connsiteX496" fmla="*/ 1723003 w 17153441"/>
              <a:gd name="connsiteY496" fmla="*/ 285119 h 7259281"/>
              <a:gd name="connsiteX497" fmla="*/ 1761291 w 17153441"/>
              <a:gd name="connsiteY497" fmla="*/ 285119 h 7259281"/>
              <a:gd name="connsiteX498" fmla="*/ 1799580 w 17153441"/>
              <a:gd name="connsiteY498" fmla="*/ 323419 h 7259281"/>
              <a:gd name="connsiteX499" fmla="*/ 1952736 w 17153441"/>
              <a:gd name="connsiteY499" fmla="*/ 438317 h 7259281"/>
              <a:gd name="connsiteX500" fmla="*/ 2373914 w 17153441"/>
              <a:gd name="connsiteY500" fmla="*/ 706413 h 7259281"/>
              <a:gd name="connsiteX501" fmla="*/ 2412203 w 17153441"/>
              <a:gd name="connsiteY501" fmla="*/ 706413 h 7259281"/>
              <a:gd name="connsiteX502" fmla="*/ 2412203 w 17153441"/>
              <a:gd name="connsiteY502" fmla="*/ 668114 h 7259281"/>
              <a:gd name="connsiteX503" fmla="*/ 2450492 w 17153441"/>
              <a:gd name="connsiteY503" fmla="*/ 668114 h 7259281"/>
              <a:gd name="connsiteX504" fmla="*/ 2488781 w 17153441"/>
              <a:gd name="connsiteY504" fmla="*/ 668114 h 7259281"/>
              <a:gd name="connsiteX505" fmla="*/ 2373914 w 17153441"/>
              <a:gd name="connsiteY505" fmla="*/ 553215 h 7259281"/>
              <a:gd name="connsiteX506" fmla="*/ 2182470 w 17153441"/>
              <a:gd name="connsiteY506" fmla="*/ 361718 h 7259281"/>
              <a:gd name="connsiteX507" fmla="*/ 2144180 w 17153441"/>
              <a:gd name="connsiteY507" fmla="*/ 285119 h 7259281"/>
              <a:gd name="connsiteX508" fmla="*/ 2144180 w 17153441"/>
              <a:gd name="connsiteY508" fmla="*/ 208520 h 7259281"/>
              <a:gd name="connsiteX509" fmla="*/ 2220758 w 17153441"/>
              <a:gd name="connsiteY509" fmla="*/ 208520 h 7259281"/>
              <a:gd name="connsiteX510" fmla="*/ 2335625 w 17153441"/>
              <a:gd name="connsiteY510" fmla="*/ 285119 h 7259281"/>
              <a:gd name="connsiteX511" fmla="*/ 12826792 w 17153441"/>
              <a:gd name="connsiteY511" fmla="*/ 591515 h 7259281"/>
              <a:gd name="connsiteX512" fmla="*/ 12979948 w 17153441"/>
              <a:gd name="connsiteY512" fmla="*/ 514916 h 7259281"/>
              <a:gd name="connsiteX513" fmla="*/ 13056525 w 17153441"/>
              <a:gd name="connsiteY513" fmla="*/ 476616 h 7259281"/>
              <a:gd name="connsiteX514" fmla="*/ 13133103 w 17153441"/>
              <a:gd name="connsiteY514" fmla="*/ 476616 h 7259281"/>
              <a:gd name="connsiteX515" fmla="*/ 13133103 w 17153441"/>
              <a:gd name="connsiteY515" fmla="*/ 514916 h 7259281"/>
              <a:gd name="connsiteX516" fmla="*/ 13094814 w 17153441"/>
              <a:gd name="connsiteY516" fmla="*/ 514916 h 7259281"/>
              <a:gd name="connsiteX517" fmla="*/ 13056525 w 17153441"/>
              <a:gd name="connsiteY517" fmla="*/ 553215 h 7259281"/>
              <a:gd name="connsiteX518" fmla="*/ 12994306 w 17153441"/>
              <a:gd name="connsiteY518" fmla="*/ 610665 h 7259281"/>
              <a:gd name="connsiteX519" fmla="*/ 12952645 w 17153441"/>
              <a:gd name="connsiteY519" fmla="*/ 636984 h 7259281"/>
              <a:gd name="connsiteX520" fmla="*/ 12903968 w 17153441"/>
              <a:gd name="connsiteY520" fmla="*/ 665122 h 7259281"/>
              <a:gd name="connsiteX521" fmla="*/ 12897763 w 17153441"/>
              <a:gd name="connsiteY521" fmla="*/ 669399 h 7259281"/>
              <a:gd name="connsiteX522" fmla="*/ 12874653 w 17153441"/>
              <a:gd name="connsiteY522" fmla="*/ 674697 h 7259281"/>
              <a:gd name="connsiteX523" fmla="*/ 12788503 w 17153441"/>
              <a:gd name="connsiteY523" fmla="*/ 744713 h 7259281"/>
              <a:gd name="connsiteX524" fmla="*/ 12897763 w 17153441"/>
              <a:gd name="connsiteY524" fmla="*/ 669399 h 7259281"/>
              <a:gd name="connsiteX525" fmla="*/ 12903370 w 17153441"/>
              <a:gd name="connsiteY525" fmla="*/ 668114 h 7259281"/>
              <a:gd name="connsiteX526" fmla="*/ 12952645 w 17153441"/>
              <a:gd name="connsiteY526" fmla="*/ 636984 h 7259281"/>
              <a:gd name="connsiteX527" fmla="*/ 13023023 w 17153441"/>
              <a:gd name="connsiteY527" fmla="*/ 596302 h 7259281"/>
              <a:gd name="connsiteX528" fmla="*/ 13286259 w 17153441"/>
              <a:gd name="connsiteY528" fmla="*/ 476616 h 7259281"/>
              <a:gd name="connsiteX529" fmla="*/ 13822304 w 17153441"/>
              <a:gd name="connsiteY529" fmla="*/ 131921 h 7259281"/>
              <a:gd name="connsiteX530" fmla="*/ 13975460 w 17153441"/>
              <a:gd name="connsiteY530" fmla="*/ 55322 h 7259281"/>
              <a:gd name="connsiteX531" fmla="*/ 14090327 w 17153441"/>
              <a:gd name="connsiteY531" fmla="*/ 17023 h 7259281"/>
              <a:gd name="connsiteX532" fmla="*/ 14138786 w 17153441"/>
              <a:gd name="connsiteY532" fmla="*/ 865 h 725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</a:cxnLst>
            <a:rect l="l" t="t" r="r" b="b"/>
            <a:pathLst>
              <a:path w="17153441" h="7259281">
                <a:moveTo>
                  <a:pt x="9495655" y="4901759"/>
                </a:moveTo>
                <a:lnTo>
                  <a:pt x="9495655" y="4916363"/>
                </a:lnTo>
                <a:cubicBezTo>
                  <a:pt x="9495655" y="4957655"/>
                  <a:pt x="9495655" y="5015105"/>
                  <a:pt x="9495655" y="5072553"/>
                </a:cubicBezTo>
                <a:cubicBezTo>
                  <a:pt x="9533944" y="5340649"/>
                  <a:pt x="9419077" y="5417249"/>
                  <a:pt x="9419077" y="5149153"/>
                </a:cubicBezTo>
                <a:cubicBezTo>
                  <a:pt x="9419077" y="5110853"/>
                  <a:pt x="9419077" y="5072553"/>
                  <a:pt x="9457366" y="4995955"/>
                </a:cubicBezTo>
                <a:cubicBezTo>
                  <a:pt x="9466938" y="4972018"/>
                  <a:pt x="9475314" y="4952270"/>
                  <a:pt x="9482119" y="4936037"/>
                </a:cubicBezTo>
                <a:close/>
                <a:moveTo>
                  <a:pt x="10100633" y="4878040"/>
                </a:moveTo>
                <a:lnTo>
                  <a:pt x="10108287" y="4980657"/>
                </a:lnTo>
                <a:cubicBezTo>
                  <a:pt x="10117850" y="5094546"/>
                  <a:pt x="10132209" y="5237720"/>
                  <a:pt x="10146567" y="5417249"/>
                </a:cubicBezTo>
                <a:cubicBezTo>
                  <a:pt x="10184856" y="5608746"/>
                  <a:pt x="10223145" y="5761944"/>
                  <a:pt x="10261433" y="5915142"/>
                </a:cubicBezTo>
                <a:cubicBezTo>
                  <a:pt x="10299722" y="6068340"/>
                  <a:pt x="10261433" y="6451335"/>
                  <a:pt x="10108278" y="6451335"/>
                </a:cubicBezTo>
                <a:cubicBezTo>
                  <a:pt x="10031700" y="6451335"/>
                  <a:pt x="9993411" y="6413035"/>
                  <a:pt x="9993411" y="5953441"/>
                </a:cubicBezTo>
                <a:cubicBezTo>
                  <a:pt x="10031700" y="5761944"/>
                  <a:pt x="10031700" y="5570447"/>
                  <a:pt x="10069989" y="5417249"/>
                </a:cubicBezTo>
                <a:cubicBezTo>
                  <a:pt x="10069989" y="5340649"/>
                  <a:pt x="10069989" y="5225751"/>
                  <a:pt x="10069989" y="5149153"/>
                </a:cubicBezTo>
                <a:cubicBezTo>
                  <a:pt x="10079561" y="5053404"/>
                  <a:pt x="10091526" y="4976805"/>
                  <a:pt x="10098107" y="4917560"/>
                </a:cubicBezTo>
                <a:close/>
                <a:moveTo>
                  <a:pt x="9500366" y="4874806"/>
                </a:moveTo>
                <a:lnTo>
                  <a:pt x="9501114" y="4875446"/>
                </a:lnTo>
                <a:cubicBezTo>
                  <a:pt x="9502086" y="4880308"/>
                  <a:pt x="9500740" y="4887340"/>
                  <a:pt x="9497450" y="4897214"/>
                </a:cubicBezTo>
                <a:lnTo>
                  <a:pt x="9495655" y="4901759"/>
                </a:lnTo>
                <a:lnTo>
                  <a:pt x="9495655" y="4881056"/>
                </a:lnTo>
                <a:close/>
                <a:moveTo>
                  <a:pt x="10097911" y="4812765"/>
                </a:moveTo>
                <a:lnTo>
                  <a:pt x="10102968" y="4841485"/>
                </a:lnTo>
                <a:lnTo>
                  <a:pt x="10100633" y="4878040"/>
                </a:lnTo>
                <a:lnTo>
                  <a:pt x="10100500" y="4876268"/>
                </a:lnTo>
                <a:close/>
                <a:moveTo>
                  <a:pt x="1876158" y="897911"/>
                </a:moveTo>
                <a:cubicBezTo>
                  <a:pt x="1914447" y="897911"/>
                  <a:pt x="1914447" y="936210"/>
                  <a:pt x="1914447" y="936210"/>
                </a:cubicBezTo>
                <a:cubicBezTo>
                  <a:pt x="1914447" y="936210"/>
                  <a:pt x="1876158" y="936210"/>
                  <a:pt x="1876158" y="936210"/>
                </a:cubicBezTo>
                <a:cubicBezTo>
                  <a:pt x="1876158" y="936210"/>
                  <a:pt x="1876158" y="936210"/>
                  <a:pt x="1876158" y="897911"/>
                </a:cubicBezTo>
                <a:close/>
                <a:moveTo>
                  <a:pt x="1646424" y="400018"/>
                </a:moveTo>
                <a:cubicBezTo>
                  <a:pt x="1646424" y="400018"/>
                  <a:pt x="1646424" y="438317"/>
                  <a:pt x="1684713" y="438317"/>
                </a:cubicBezTo>
                <a:cubicBezTo>
                  <a:pt x="1684713" y="438317"/>
                  <a:pt x="1723003" y="476616"/>
                  <a:pt x="1723003" y="514916"/>
                </a:cubicBezTo>
                <a:cubicBezTo>
                  <a:pt x="1684713" y="514916"/>
                  <a:pt x="1646424" y="476616"/>
                  <a:pt x="1646424" y="438317"/>
                </a:cubicBezTo>
                <a:cubicBezTo>
                  <a:pt x="1646424" y="438317"/>
                  <a:pt x="1646424" y="400018"/>
                  <a:pt x="1646424" y="400018"/>
                </a:cubicBezTo>
                <a:close/>
                <a:moveTo>
                  <a:pt x="14138786" y="865"/>
                </a:moveTo>
                <a:cubicBezTo>
                  <a:pt x="14147760" y="2660"/>
                  <a:pt x="14157332" y="7448"/>
                  <a:pt x="14166904" y="17023"/>
                </a:cubicBezTo>
                <a:cubicBezTo>
                  <a:pt x="14166904" y="17023"/>
                  <a:pt x="14166904" y="17023"/>
                  <a:pt x="14166904" y="55322"/>
                </a:cubicBezTo>
                <a:cubicBezTo>
                  <a:pt x="14128615" y="55322"/>
                  <a:pt x="14128615" y="55322"/>
                  <a:pt x="14128615" y="55322"/>
                </a:cubicBezTo>
                <a:cubicBezTo>
                  <a:pt x="14128615" y="55322"/>
                  <a:pt x="14128615" y="93622"/>
                  <a:pt x="14090327" y="93622"/>
                </a:cubicBezTo>
                <a:cubicBezTo>
                  <a:pt x="14052038" y="131921"/>
                  <a:pt x="13975460" y="170221"/>
                  <a:pt x="13937171" y="208520"/>
                </a:cubicBezTo>
                <a:cubicBezTo>
                  <a:pt x="13784015" y="285119"/>
                  <a:pt x="13630859" y="400018"/>
                  <a:pt x="13477704" y="514916"/>
                </a:cubicBezTo>
                <a:cubicBezTo>
                  <a:pt x="13324548" y="591515"/>
                  <a:pt x="13171392" y="706413"/>
                  <a:pt x="12979948" y="821312"/>
                </a:cubicBezTo>
                <a:cubicBezTo>
                  <a:pt x="13018236" y="821312"/>
                  <a:pt x="13018236" y="821312"/>
                  <a:pt x="13018236" y="821312"/>
                </a:cubicBezTo>
                <a:cubicBezTo>
                  <a:pt x="13018236" y="821312"/>
                  <a:pt x="13056525" y="783012"/>
                  <a:pt x="13056525" y="783012"/>
                </a:cubicBezTo>
                <a:cubicBezTo>
                  <a:pt x="13362837" y="591515"/>
                  <a:pt x="13630859" y="438317"/>
                  <a:pt x="13937171" y="285119"/>
                </a:cubicBezTo>
                <a:cubicBezTo>
                  <a:pt x="14052038" y="208520"/>
                  <a:pt x="14128615" y="131921"/>
                  <a:pt x="14243482" y="93622"/>
                </a:cubicBezTo>
                <a:cubicBezTo>
                  <a:pt x="14281771" y="93622"/>
                  <a:pt x="14281771" y="55322"/>
                  <a:pt x="14281771" y="55322"/>
                </a:cubicBezTo>
                <a:cubicBezTo>
                  <a:pt x="14320060" y="55322"/>
                  <a:pt x="14320060" y="55322"/>
                  <a:pt x="14320060" y="55322"/>
                </a:cubicBezTo>
                <a:cubicBezTo>
                  <a:pt x="14358349" y="55322"/>
                  <a:pt x="14358349" y="55322"/>
                  <a:pt x="14358349" y="55322"/>
                </a:cubicBezTo>
                <a:cubicBezTo>
                  <a:pt x="14396638" y="55322"/>
                  <a:pt x="14396638" y="93622"/>
                  <a:pt x="14396638" y="93622"/>
                </a:cubicBezTo>
                <a:cubicBezTo>
                  <a:pt x="14396638" y="93622"/>
                  <a:pt x="14396638" y="131921"/>
                  <a:pt x="14396638" y="131921"/>
                </a:cubicBezTo>
                <a:cubicBezTo>
                  <a:pt x="14358349" y="131921"/>
                  <a:pt x="14320060" y="170221"/>
                  <a:pt x="14320060" y="170221"/>
                </a:cubicBezTo>
                <a:cubicBezTo>
                  <a:pt x="14243482" y="208520"/>
                  <a:pt x="14166904" y="246820"/>
                  <a:pt x="14128615" y="285119"/>
                </a:cubicBezTo>
                <a:cubicBezTo>
                  <a:pt x="14090327" y="323419"/>
                  <a:pt x="14052038" y="323419"/>
                  <a:pt x="14013749" y="361718"/>
                </a:cubicBezTo>
                <a:cubicBezTo>
                  <a:pt x="14013749" y="361718"/>
                  <a:pt x="14052038" y="361718"/>
                  <a:pt x="14052038" y="361718"/>
                </a:cubicBezTo>
                <a:cubicBezTo>
                  <a:pt x="14052038" y="361718"/>
                  <a:pt x="14090327" y="323419"/>
                  <a:pt x="14090327" y="323419"/>
                </a:cubicBezTo>
                <a:cubicBezTo>
                  <a:pt x="14128615" y="323419"/>
                  <a:pt x="14128615" y="323419"/>
                  <a:pt x="14128615" y="323419"/>
                </a:cubicBezTo>
                <a:cubicBezTo>
                  <a:pt x="14128615" y="323419"/>
                  <a:pt x="14128615" y="361718"/>
                  <a:pt x="14128615" y="361718"/>
                </a:cubicBezTo>
                <a:cubicBezTo>
                  <a:pt x="14128615" y="361718"/>
                  <a:pt x="14090327" y="361718"/>
                  <a:pt x="14090327" y="361718"/>
                </a:cubicBezTo>
                <a:cubicBezTo>
                  <a:pt x="14052038" y="400018"/>
                  <a:pt x="14013749" y="438317"/>
                  <a:pt x="13937171" y="476616"/>
                </a:cubicBezTo>
                <a:cubicBezTo>
                  <a:pt x="13937171" y="514916"/>
                  <a:pt x="13937171" y="514916"/>
                  <a:pt x="13937171" y="514916"/>
                </a:cubicBezTo>
                <a:cubicBezTo>
                  <a:pt x="13860593" y="553215"/>
                  <a:pt x="13822304" y="591515"/>
                  <a:pt x="13784015" y="629814"/>
                </a:cubicBezTo>
                <a:cubicBezTo>
                  <a:pt x="13707437" y="706413"/>
                  <a:pt x="13630859" y="783012"/>
                  <a:pt x="13554282" y="859611"/>
                </a:cubicBezTo>
                <a:cubicBezTo>
                  <a:pt x="13707437" y="744713"/>
                  <a:pt x="13822304" y="629814"/>
                  <a:pt x="13975460" y="553215"/>
                </a:cubicBezTo>
                <a:cubicBezTo>
                  <a:pt x="14013749" y="514916"/>
                  <a:pt x="14052038" y="476616"/>
                  <a:pt x="14090327" y="438317"/>
                </a:cubicBezTo>
                <a:cubicBezTo>
                  <a:pt x="14090327" y="438317"/>
                  <a:pt x="14128615" y="438317"/>
                  <a:pt x="14128615" y="438317"/>
                </a:cubicBezTo>
                <a:cubicBezTo>
                  <a:pt x="14128615" y="438317"/>
                  <a:pt x="14166904" y="438317"/>
                  <a:pt x="14166904" y="438317"/>
                </a:cubicBezTo>
                <a:cubicBezTo>
                  <a:pt x="14166904" y="476616"/>
                  <a:pt x="14166904" y="476616"/>
                  <a:pt x="14166904" y="476616"/>
                </a:cubicBezTo>
                <a:cubicBezTo>
                  <a:pt x="14166904" y="476616"/>
                  <a:pt x="14166904" y="514916"/>
                  <a:pt x="14166904" y="514916"/>
                </a:cubicBezTo>
                <a:cubicBezTo>
                  <a:pt x="14166904" y="514916"/>
                  <a:pt x="14166904" y="553215"/>
                  <a:pt x="14166904" y="553215"/>
                </a:cubicBezTo>
                <a:cubicBezTo>
                  <a:pt x="14128615" y="591515"/>
                  <a:pt x="14090327" y="591515"/>
                  <a:pt x="14090327" y="629814"/>
                </a:cubicBezTo>
                <a:cubicBezTo>
                  <a:pt x="14052038" y="629814"/>
                  <a:pt x="14052038" y="629814"/>
                  <a:pt x="14013749" y="668114"/>
                </a:cubicBezTo>
                <a:cubicBezTo>
                  <a:pt x="14013749" y="668114"/>
                  <a:pt x="14052038" y="668114"/>
                  <a:pt x="14052038" y="668114"/>
                </a:cubicBezTo>
                <a:cubicBezTo>
                  <a:pt x="14052038" y="668114"/>
                  <a:pt x="14090327" y="629814"/>
                  <a:pt x="14090327" y="629814"/>
                </a:cubicBezTo>
                <a:cubicBezTo>
                  <a:pt x="14090327" y="629814"/>
                  <a:pt x="14090327" y="668114"/>
                  <a:pt x="14090327" y="668114"/>
                </a:cubicBezTo>
                <a:cubicBezTo>
                  <a:pt x="14205193" y="591515"/>
                  <a:pt x="14358349" y="514916"/>
                  <a:pt x="14473216" y="476616"/>
                </a:cubicBezTo>
                <a:cubicBezTo>
                  <a:pt x="14511505" y="438317"/>
                  <a:pt x="14549794" y="400018"/>
                  <a:pt x="14588083" y="400018"/>
                </a:cubicBezTo>
                <a:cubicBezTo>
                  <a:pt x="14626372" y="361718"/>
                  <a:pt x="14626372" y="361718"/>
                  <a:pt x="14626372" y="361718"/>
                </a:cubicBezTo>
                <a:cubicBezTo>
                  <a:pt x="14626372" y="361718"/>
                  <a:pt x="14664660" y="361718"/>
                  <a:pt x="14664660" y="361718"/>
                </a:cubicBezTo>
                <a:cubicBezTo>
                  <a:pt x="14664660" y="361718"/>
                  <a:pt x="14702949" y="361718"/>
                  <a:pt x="14702949" y="361718"/>
                </a:cubicBezTo>
                <a:cubicBezTo>
                  <a:pt x="14702949" y="361718"/>
                  <a:pt x="14741238" y="323419"/>
                  <a:pt x="14741238" y="361718"/>
                </a:cubicBezTo>
                <a:cubicBezTo>
                  <a:pt x="14817816" y="323419"/>
                  <a:pt x="14856105" y="361718"/>
                  <a:pt x="14894394" y="361718"/>
                </a:cubicBezTo>
                <a:cubicBezTo>
                  <a:pt x="14970972" y="361718"/>
                  <a:pt x="15009261" y="361718"/>
                  <a:pt x="15085839" y="323419"/>
                </a:cubicBezTo>
                <a:cubicBezTo>
                  <a:pt x="15124128" y="323419"/>
                  <a:pt x="15162417" y="323419"/>
                  <a:pt x="15238994" y="285119"/>
                </a:cubicBezTo>
                <a:cubicBezTo>
                  <a:pt x="15277283" y="285119"/>
                  <a:pt x="15315572" y="285119"/>
                  <a:pt x="15392150" y="246820"/>
                </a:cubicBezTo>
                <a:cubicBezTo>
                  <a:pt x="15430439" y="246820"/>
                  <a:pt x="15507017" y="246820"/>
                  <a:pt x="15545306" y="246820"/>
                </a:cubicBezTo>
                <a:cubicBezTo>
                  <a:pt x="15621884" y="246820"/>
                  <a:pt x="15698462" y="285119"/>
                  <a:pt x="15775039" y="285119"/>
                </a:cubicBezTo>
                <a:cubicBezTo>
                  <a:pt x="15851617" y="285119"/>
                  <a:pt x="15889906" y="285119"/>
                  <a:pt x="15966484" y="323419"/>
                </a:cubicBezTo>
                <a:cubicBezTo>
                  <a:pt x="16043062" y="361718"/>
                  <a:pt x="16081351" y="400018"/>
                  <a:pt x="16157929" y="438317"/>
                </a:cubicBezTo>
                <a:cubicBezTo>
                  <a:pt x="16157929" y="438317"/>
                  <a:pt x="16196218" y="438317"/>
                  <a:pt x="16196218" y="476616"/>
                </a:cubicBezTo>
                <a:cubicBezTo>
                  <a:pt x="16196218" y="476616"/>
                  <a:pt x="16234507" y="514916"/>
                  <a:pt x="16234507" y="514916"/>
                </a:cubicBezTo>
                <a:cubicBezTo>
                  <a:pt x="16234507" y="553215"/>
                  <a:pt x="16196218" y="553215"/>
                  <a:pt x="16196218" y="553215"/>
                </a:cubicBezTo>
                <a:cubicBezTo>
                  <a:pt x="16157929" y="553215"/>
                  <a:pt x="16119640" y="553215"/>
                  <a:pt x="16081351" y="553215"/>
                </a:cubicBezTo>
                <a:cubicBezTo>
                  <a:pt x="16081351" y="553215"/>
                  <a:pt x="16043062" y="553215"/>
                  <a:pt x="16043062" y="553215"/>
                </a:cubicBezTo>
                <a:cubicBezTo>
                  <a:pt x="16004773" y="553215"/>
                  <a:pt x="15966484" y="553215"/>
                  <a:pt x="15928195" y="553215"/>
                </a:cubicBezTo>
                <a:cubicBezTo>
                  <a:pt x="15889906" y="514916"/>
                  <a:pt x="15851617" y="514916"/>
                  <a:pt x="15775039" y="514916"/>
                </a:cubicBezTo>
                <a:cubicBezTo>
                  <a:pt x="15775039" y="514916"/>
                  <a:pt x="15775039" y="514916"/>
                  <a:pt x="15775039" y="553215"/>
                </a:cubicBezTo>
                <a:cubicBezTo>
                  <a:pt x="15775039" y="553215"/>
                  <a:pt x="15775039" y="553215"/>
                  <a:pt x="15775039" y="591515"/>
                </a:cubicBezTo>
                <a:cubicBezTo>
                  <a:pt x="15775039" y="629814"/>
                  <a:pt x="15775039" y="629814"/>
                  <a:pt x="15775039" y="629814"/>
                </a:cubicBezTo>
                <a:cubicBezTo>
                  <a:pt x="15736751" y="629814"/>
                  <a:pt x="15736751" y="629814"/>
                  <a:pt x="15736751" y="629814"/>
                </a:cubicBezTo>
                <a:cubicBezTo>
                  <a:pt x="15736751" y="629814"/>
                  <a:pt x="15698462" y="629814"/>
                  <a:pt x="15698462" y="629814"/>
                </a:cubicBezTo>
                <a:cubicBezTo>
                  <a:pt x="15698462" y="591515"/>
                  <a:pt x="15660173" y="591515"/>
                  <a:pt x="15621884" y="591515"/>
                </a:cubicBezTo>
                <a:cubicBezTo>
                  <a:pt x="15545306" y="553215"/>
                  <a:pt x="15430439" y="553215"/>
                  <a:pt x="15315572" y="553215"/>
                </a:cubicBezTo>
                <a:cubicBezTo>
                  <a:pt x="15162417" y="553215"/>
                  <a:pt x="15047550" y="591515"/>
                  <a:pt x="14894394" y="629814"/>
                </a:cubicBezTo>
                <a:lnTo>
                  <a:pt x="14744429" y="668114"/>
                </a:lnTo>
                <a:lnTo>
                  <a:pt x="14702949" y="668114"/>
                </a:lnTo>
                <a:lnTo>
                  <a:pt x="14688206" y="682473"/>
                </a:lnTo>
                <a:lnTo>
                  <a:pt x="14669447" y="687264"/>
                </a:lnTo>
                <a:cubicBezTo>
                  <a:pt x="14597655" y="706413"/>
                  <a:pt x="14530650" y="725563"/>
                  <a:pt x="14473216" y="744713"/>
                </a:cubicBezTo>
                <a:cubicBezTo>
                  <a:pt x="14434927" y="744713"/>
                  <a:pt x="14434927" y="744713"/>
                  <a:pt x="14396638" y="744713"/>
                </a:cubicBezTo>
                <a:cubicBezTo>
                  <a:pt x="14434927" y="744713"/>
                  <a:pt x="14434927" y="783012"/>
                  <a:pt x="14434927" y="783012"/>
                </a:cubicBezTo>
                <a:cubicBezTo>
                  <a:pt x="14473216" y="783012"/>
                  <a:pt x="14473216" y="783012"/>
                  <a:pt x="14473216" y="783012"/>
                </a:cubicBezTo>
                <a:cubicBezTo>
                  <a:pt x="14511505" y="744713"/>
                  <a:pt x="14549794" y="744713"/>
                  <a:pt x="14626372" y="744713"/>
                </a:cubicBezTo>
                <a:cubicBezTo>
                  <a:pt x="14626372" y="744713"/>
                  <a:pt x="14626372" y="744713"/>
                  <a:pt x="14626372" y="706413"/>
                </a:cubicBezTo>
                <a:cubicBezTo>
                  <a:pt x="14655088" y="706413"/>
                  <a:pt x="14662267" y="706413"/>
                  <a:pt x="14680215" y="690256"/>
                </a:cubicBezTo>
                <a:lnTo>
                  <a:pt x="14688206" y="682473"/>
                </a:lnTo>
                <a:lnTo>
                  <a:pt x="14744429" y="668114"/>
                </a:lnTo>
                <a:lnTo>
                  <a:pt x="14817816" y="668114"/>
                </a:lnTo>
                <a:cubicBezTo>
                  <a:pt x="14856105" y="668114"/>
                  <a:pt x="14894394" y="668114"/>
                  <a:pt x="14932683" y="668114"/>
                </a:cubicBezTo>
                <a:cubicBezTo>
                  <a:pt x="14970972" y="668114"/>
                  <a:pt x="15009261" y="668114"/>
                  <a:pt x="15009261" y="668114"/>
                </a:cubicBezTo>
                <a:cubicBezTo>
                  <a:pt x="15047550" y="668114"/>
                  <a:pt x="15047550" y="668114"/>
                  <a:pt x="15085839" y="668114"/>
                </a:cubicBezTo>
                <a:cubicBezTo>
                  <a:pt x="15085839" y="629814"/>
                  <a:pt x="15085839" y="629814"/>
                  <a:pt x="15124128" y="629814"/>
                </a:cubicBezTo>
                <a:cubicBezTo>
                  <a:pt x="15124128" y="629814"/>
                  <a:pt x="15124128" y="629814"/>
                  <a:pt x="15162417" y="629814"/>
                </a:cubicBezTo>
                <a:cubicBezTo>
                  <a:pt x="15200706" y="629814"/>
                  <a:pt x="15238994" y="629814"/>
                  <a:pt x="15277283" y="629814"/>
                </a:cubicBezTo>
                <a:cubicBezTo>
                  <a:pt x="15392150" y="629814"/>
                  <a:pt x="15468728" y="629814"/>
                  <a:pt x="15583595" y="668114"/>
                </a:cubicBezTo>
                <a:cubicBezTo>
                  <a:pt x="15698462" y="668114"/>
                  <a:pt x="15813328" y="706413"/>
                  <a:pt x="15889906" y="706413"/>
                </a:cubicBezTo>
                <a:cubicBezTo>
                  <a:pt x="15966484" y="706413"/>
                  <a:pt x="16004773" y="706413"/>
                  <a:pt x="16081351" y="706413"/>
                </a:cubicBezTo>
                <a:cubicBezTo>
                  <a:pt x="16119640" y="706413"/>
                  <a:pt x="16157929" y="706413"/>
                  <a:pt x="16196218" y="706413"/>
                </a:cubicBezTo>
                <a:cubicBezTo>
                  <a:pt x="16234507" y="706413"/>
                  <a:pt x="16234507" y="706413"/>
                  <a:pt x="16234507" y="706413"/>
                </a:cubicBezTo>
                <a:cubicBezTo>
                  <a:pt x="16272796" y="706413"/>
                  <a:pt x="16272796" y="706413"/>
                  <a:pt x="16272796" y="706413"/>
                </a:cubicBezTo>
                <a:cubicBezTo>
                  <a:pt x="16311084" y="706413"/>
                  <a:pt x="16349372" y="706413"/>
                  <a:pt x="16387662" y="706413"/>
                </a:cubicBezTo>
                <a:cubicBezTo>
                  <a:pt x="16425952" y="744713"/>
                  <a:pt x="16502528" y="783012"/>
                  <a:pt x="16540818" y="821312"/>
                </a:cubicBezTo>
                <a:cubicBezTo>
                  <a:pt x="16579108" y="821312"/>
                  <a:pt x="16579108" y="859611"/>
                  <a:pt x="16579108" y="859611"/>
                </a:cubicBezTo>
                <a:cubicBezTo>
                  <a:pt x="16617396" y="859611"/>
                  <a:pt x="16617396" y="859611"/>
                  <a:pt x="16617396" y="859611"/>
                </a:cubicBezTo>
                <a:cubicBezTo>
                  <a:pt x="16617396" y="897911"/>
                  <a:pt x="16617396" y="897911"/>
                  <a:pt x="16617396" y="897911"/>
                </a:cubicBezTo>
                <a:cubicBezTo>
                  <a:pt x="16579108" y="897911"/>
                  <a:pt x="16579108" y="897911"/>
                  <a:pt x="16579108" y="897911"/>
                </a:cubicBezTo>
                <a:cubicBezTo>
                  <a:pt x="16540818" y="897911"/>
                  <a:pt x="16502528" y="859611"/>
                  <a:pt x="16464240" y="859611"/>
                </a:cubicBezTo>
                <a:cubicBezTo>
                  <a:pt x="16425952" y="859611"/>
                  <a:pt x="16387662" y="821312"/>
                  <a:pt x="16311084" y="821312"/>
                </a:cubicBezTo>
                <a:cubicBezTo>
                  <a:pt x="16272796" y="821312"/>
                  <a:pt x="16272796" y="821312"/>
                  <a:pt x="16272796" y="821312"/>
                </a:cubicBezTo>
                <a:cubicBezTo>
                  <a:pt x="16234507" y="859611"/>
                  <a:pt x="16272796" y="897911"/>
                  <a:pt x="16234507" y="936210"/>
                </a:cubicBezTo>
                <a:cubicBezTo>
                  <a:pt x="16234507" y="974510"/>
                  <a:pt x="16196218" y="974510"/>
                  <a:pt x="16196218" y="974510"/>
                </a:cubicBezTo>
                <a:cubicBezTo>
                  <a:pt x="16196218" y="974510"/>
                  <a:pt x="16234507" y="974510"/>
                  <a:pt x="16234507" y="974510"/>
                </a:cubicBezTo>
                <a:cubicBezTo>
                  <a:pt x="16234507" y="974510"/>
                  <a:pt x="16272796" y="974510"/>
                  <a:pt x="16272796" y="974510"/>
                </a:cubicBezTo>
                <a:cubicBezTo>
                  <a:pt x="16311084" y="974510"/>
                  <a:pt x="16349372" y="974510"/>
                  <a:pt x="16387662" y="974510"/>
                </a:cubicBezTo>
                <a:cubicBezTo>
                  <a:pt x="16425952" y="974510"/>
                  <a:pt x="16464240" y="974510"/>
                  <a:pt x="16540818" y="974510"/>
                </a:cubicBezTo>
                <a:cubicBezTo>
                  <a:pt x="16579108" y="1012809"/>
                  <a:pt x="16655685" y="1051109"/>
                  <a:pt x="16693973" y="1089408"/>
                </a:cubicBezTo>
                <a:cubicBezTo>
                  <a:pt x="16732265" y="1127707"/>
                  <a:pt x="16770553" y="1166007"/>
                  <a:pt x="16808841" y="1204306"/>
                </a:cubicBezTo>
                <a:cubicBezTo>
                  <a:pt x="16808841" y="1242606"/>
                  <a:pt x="16847129" y="1242606"/>
                  <a:pt x="16885417" y="1280905"/>
                </a:cubicBezTo>
                <a:cubicBezTo>
                  <a:pt x="16923709" y="1280905"/>
                  <a:pt x="16923709" y="1319205"/>
                  <a:pt x="16961997" y="1319205"/>
                </a:cubicBezTo>
                <a:cubicBezTo>
                  <a:pt x="17000285" y="1319205"/>
                  <a:pt x="17038573" y="1357504"/>
                  <a:pt x="17076865" y="1357504"/>
                </a:cubicBezTo>
                <a:cubicBezTo>
                  <a:pt x="17076865" y="1357504"/>
                  <a:pt x="17076865" y="1357504"/>
                  <a:pt x="17115153" y="1357504"/>
                </a:cubicBezTo>
                <a:cubicBezTo>
                  <a:pt x="17115153" y="1357504"/>
                  <a:pt x="17115153" y="1357504"/>
                  <a:pt x="17115153" y="1395804"/>
                </a:cubicBezTo>
                <a:cubicBezTo>
                  <a:pt x="17115153" y="1395804"/>
                  <a:pt x="17153441" y="1395804"/>
                  <a:pt x="17153441" y="1434103"/>
                </a:cubicBezTo>
                <a:cubicBezTo>
                  <a:pt x="17153441" y="1434103"/>
                  <a:pt x="17153441" y="1434103"/>
                  <a:pt x="17153441" y="1472403"/>
                </a:cubicBezTo>
                <a:cubicBezTo>
                  <a:pt x="17153441" y="1472403"/>
                  <a:pt x="17115153" y="1472403"/>
                  <a:pt x="17115153" y="1472403"/>
                </a:cubicBezTo>
                <a:cubicBezTo>
                  <a:pt x="17115153" y="1472403"/>
                  <a:pt x="17076865" y="1472403"/>
                  <a:pt x="17076865" y="1472403"/>
                </a:cubicBezTo>
                <a:cubicBezTo>
                  <a:pt x="17038573" y="1434103"/>
                  <a:pt x="17000285" y="1434103"/>
                  <a:pt x="16961997" y="1395804"/>
                </a:cubicBezTo>
                <a:cubicBezTo>
                  <a:pt x="16847129" y="1357504"/>
                  <a:pt x="16770553" y="1319205"/>
                  <a:pt x="16655685" y="1280905"/>
                </a:cubicBezTo>
                <a:cubicBezTo>
                  <a:pt x="16540818" y="1242606"/>
                  <a:pt x="16464240" y="1242606"/>
                  <a:pt x="16349372" y="1204306"/>
                </a:cubicBezTo>
                <a:cubicBezTo>
                  <a:pt x="16311084" y="1204306"/>
                  <a:pt x="16272796" y="1166007"/>
                  <a:pt x="16234507" y="1166007"/>
                </a:cubicBezTo>
                <a:cubicBezTo>
                  <a:pt x="16234507" y="1166007"/>
                  <a:pt x="16234507" y="1166007"/>
                  <a:pt x="16196218" y="1166007"/>
                </a:cubicBezTo>
                <a:cubicBezTo>
                  <a:pt x="16196218" y="1204306"/>
                  <a:pt x="16157929" y="1204306"/>
                  <a:pt x="16157929" y="1242606"/>
                </a:cubicBezTo>
                <a:cubicBezTo>
                  <a:pt x="16196218" y="1242606"/>
                  <a:pt x="16234507" y="1242606"/>
                  <a:pt x="16234507" y="1242606"/>
                </a:cubicBezTo>
                <a:cubicBezTo>
                  <a:pt x="16387662" y="1280905"/>
                  <a:pt x="16540818" y="1319205"/>
                  <a:pt x="16655685" y="1395804"/>
                </a:cubicBezTo>
                <a:cubicBezTo>
                  <a:pt x="16693973" y="1395804"/>
                  <a:pt x="16732265" y="1434103"/>
                  <a:pt x="16770553" y="1472403"/>
                </a:cubicBezTo>
                <a:cubicBezTo>
                  <a:pt x="16808841" y="1510702"/>
                  <a:pt x="16808841" y="1510702"/>
                  <a:pt x="16808841" y="1549002"/>
                </a:cubicBezTo>
                <a:cubicBezTo>
                  <a:pt x="16808841" y="1549002"/>
                  <a:pt x="16808841" y="1587301"/>
                  <a:pt x="16808841" y="1587301"/>
                </a:cubicBezTo>
                <a:cubicBezTo>
                  <a:pt x="16770553" y="1587301"/>
                  <a:pt x="16770553" y="1587301"/>
                  <a:pt x="16770553" y="1587301"/>
                </a:cubicBezTo>
                <a:cubicBezTo>
                  <a:pt x="16770553" y="1587301"/>
                  <a:pt x="16732265" y="1587301"/>
                  <a:pt x="16732265" y="1587301"/>
                </a:cubicBezTo>
                <a:cubicBezTo>
                  <a:pt x="16693973" y="1587301"/>
                  <a:pt x="16655685" y="1587301"/>
                  <a:pt x="16617396" y="1587301"/>
                </a:cubicBezTo>
                <a:cubicBezTo>
                  <a:pt x="16540818" y="1587301"/>
                  <a:pt x="16425952" y="1549002"/>
                  <a:pt x="16311084" y="1510702"/>
                </a:cubicBezTo>
                <a:cubicBezTo>
                  <a:pt x="16196218" y="1510702"/>
                  <a:pt x="16081351" y="1472403"/>
                  <a:pt x="15966484" y="1472403"/>
                </a:cubicBezTo>
                <a:cubicBezTo>
                  <a:pt x="15928195" y="1472403"/>
                  <a:pt x="15889906" y="1434103"/>
                  <a:pt x="15851617" y="1434103"/>
                </a:cubicBezTo>
                <a:cubicBezTo>
                  <a:pt x="15851617" y="1472403"/>
                  <a:pt x="15889906" y="1472403"/>
                  <a:pt x="15889906" y="1472403"/>
                </a:cubicBezTo>
                <a:cubicBezTo>
                  <a:pt x="15889906" y="1472403"/>
                  <a:pt x="15889906" y="1510702"/>
                  <a:pt x="15889906" y="1510702"/>
                </a:cubicBezTo>
                <a:cubicBezTo>
                  <a:pt x="15889906" y="1510702"/>
                  <a:pt x="15889906" y="1549002"/>
                  <a:pt x="15889906" y="1549002"/>
                </a:cubicBezTo>
                <a:cubicBezTo>
                  <a:pt x="15851617" y="1549002"/>
                  <a:pt x="15851617" y="1549002"/>
                  <a:pt x="15851617" y="1549002"/>
                </a:cubicBezTo>
                <a:cubicBezTo>
                  <a:pt x="15813328" y="1549002"/>
                  <a:pt x="15813328" y="1549002"/>
                  <a:pt x="15775039" y="1549002"/>
                </a:cubicBezTo>
                <a:cubicBezTo>
                  <a:pt x="15698462" y="1510702"/>
                  <a:pt x="15621884" y="1510702"/>
                  <a:pt x="15545306" y="1510702"/>
                </a:cubicBezTo>
                <a:cubicBezTo>
                  <a:pt x="15507017" y="1510702"/>
                  <a:pt x="15430439" y="1510702"/>
                  <a:pt x="15353861" y="1510702"/>
                </a:cubicBezTo>
                <a:cubicBezTo>
                  <a:pt x="15315572" y="1510702"/>
                  <a:pt x="15315572" y="1510702"/>
                  <a:pt x="15277283" y="1510702"/>
                </a:cubicBezTo>
                <a:cubicBezTo>
                  <a:pt x="15277283" y="1510702"/>
                  <a:pt x="15238994" y="1549002"/>
                  <a:pt x="15238994" y="1549002"/>
                </a:cubicBezTo>
                <a:cubicBezTo>
                  <a:pt x="15238994" y="1549002"/>
                  <a:pt x="15238994" y="1549002"/>
                  <a:pt x="15277283" y="1549002"/>
                </a:cubicBezTo>
                <a:cubicBezTo>
                  <a:pt x="15277283" y="1549002"/>
                  <a:pt x="15277283" y="1549002"/>
                  <a:pt x="15315572" y="1549002"/>
                </a:cubicBezTo>
                <a:cubicBezTo>
                  <a:pt x="15392150" y="1549002"/>
                  <a:pt x="15507017" y="1587301"/>
                  <a:pt x="15583595" y="1625601"/>
                </a:cubicBezTo>
                <a:cubicBezTo>
                  <a:pt x="15621884" y="1625601"/>
                  <a:pt x="15660173" y="1663900"/>
                  <a:pt x="15660173" y="1663900"/>
                </a:cubicBezTo>
                <a:cubicBezTo>
                  <a:pt x="15698462" y="1702200"/>
                  <a:pt x="15698462" y="1702200"/>
                  <a:pt x="15698462" y="1702200"/>
                </a:cubicBezTo>
                <a:cubicBezTo>
                  <a:pt x="15698462" y="1740499"/>
                  <a:pt x="15698462" y="1740499"/>
                  <a:pt x="15698462" y="1778799"/>
                </a:cubicBezTo>
                <a:cubicBezTo>
                  <a:pt x="15698462" y="1778799"/>
                  <a:pt x="15660173" y="1817098"/>
                  <a:pt x="15660173" y="1817098"/>
                </a:cubicBezTo>
                <a:cubicBezTo>
                  <a:pt x="15660173" y="1817098"/>
                  <a:pt x="15621884" y="1817098"/>
                  <a:pt x="15583595" y="1817098"/>
                </a:cubicBezTo>
                <a:cubicBezTo>
                  <a:pt x="15507017" y="1817098"/>
                  <a:pt x="15468728" y="1817098"/>
                  <a:pt x="15392150" y="1817098"/>
                </a:cubicBezTo>
                <a:cubicBezTo>
                  <a:pt x="15315572" y="1817098"/>
                  <a:pt x="15238994" y="1817098"/>
                  <a:pt x="15162417" y="1817098"/>
                </a:cubicBezTo>
                <a:cubicBezTo>
                  <a:pt x="15085839" y="1817098"/>
                  <a:pt x="15047550" y="1817098"/>
                  <a:pt x="15009261" y="1855398"/>
                </a:cubicBezTo>
                <a:cubicBezTo>
                  <a:pt x="14779527" y="1931996"/>
                  <a:pt x="14549794" y="1893697"/>
                  <a:pt x="14358349" y="2008595"/>
                </a:cubicBezTo>
                <a:cubicBezTo>
                  <a:pt x="14320060" y="2046895"/>
                  <a:pt x="14281771" y="2046895"/>
                  <a:pt x="14243482" y="2046895"/>
                </a:cubicBezTo>
                <a:cubicBezTo>
                  <a:pt x="14128615" y="2123494"/>
                  <a:pt x="14013749" y="2200093"/>
                  <a:pt x="13898882" y="2238392"/>
                </a:cubicBezTo>
                <a:cubicBezTo>
                  <a:pt x="13937171" y="2276692"/>
                  <a:pt x="13937171" y="2276692"/>
                  <a:pt x="13898882" y="2276692"/>
                </a:cubicBezTo>
                <a:cubicBezTo>
                  <a:pt x="13898882" y="2314991"/>
                  <a:pt x="13898882" y="2314991"/>
                  <a:pt x="13898882" y="2353291"/>
                </a:cubicBezTo>
                <a:cubicBezTo>
                  <a:pt x="13860593" y="2353291"/>
                  <a:pt x="13860593" y="2353291"/>
                  <a:pt x="13860593" y="2353291"/>
                </a:cubicBezTo>
                <a:cubicBezTo>
                  <a:pt x="13822304" y="2353291"/>
                  <a:pt x="13822304" y="2353291"/>
                  <a:pt x="13822304" y="2353291"/>
                </a:cubicBezTo>
                <a:cubicBezTo>
                  <a:pt x="13784015" y="2391590"/>
                  <a:pt x="13745726" y="2391590"/>
                  <a:pt x="13745726" y="2391590"/>
                </a:cubicBezTo>
                <a:cubicBezTo>
                  <a:pt x="13745726" y="2429890"/>
                  <a:pt x="13745726" y="2468189"/>
                  <a:pt x="13784015" y="2544788"/>
                </a:cubicBezTo>
                <a:cubicBezTo>
                  <a:pt x="13784015" y="2544788"/>
                  <a:pt x="13822304" y="2506489"/>
                  <a:pt x="13860593" y="2506489"/>
                </a:cubicBezTo>
                <a:cubicBezTo>
                  <a:pt x="13860593" y="2506489"/>
                  <a:pt x="13898882" y="2468189"/>
                  <a:pt x="13937171" y="2468189"/>
                </a:cubicBezTo>
                <a:cubicBezTo>
                  <a:pt x="13937171" y="2468189"/>
                  <a:pt x="13975460" y="2429890"/>
                  <a:pt x="13975460" y="2391590"/>
                </a:cubicBezTo>
                <a:cubicBezTo>
                  <a:pt x="13975460" y="2391590"/>
                  <a:pt x="13975460" y="2391590"/>
                  <a:pt x="14013749" y="2391590"/>
                </a:cubicBezTo>
                <a:cubicBezTo>
                  <a:pt x="14052038" y="2391590"/>
                  <a:pt x="14052038" y="2391590"/>
                  <a:pt x="14052038" y="2391590"/>
                </a:cubicBezTo>
                <a:cubicBezTo>
                  <a:pt x="14090327" y="2353291"/>
                  <a:pt x="14128615" y="2391590"/>
                  <a:pt x="14166904" y="2391590"/>
                </a:cubicBezTo>
                <a:cubicBezTo>
                  <a:pt x="14166904" y="2391590"/>
                  <a:pt x="14205193" y="2391590"/>
                  <a:pt x="14205193" y="2391590"/>
                </a:cubicBezTo>
                <a:cubicBezTo>
                  <a:pt x="14205193" y="2391590"/>
                  <a:pt x="14205193" y="2391590"/>
                  <a:pt x="14243482" y="2391590"/>
                </a:cubicBezTo>
                <a:cubicBezTo>
                  <a:pt x="14243482" y="2391590"/>
                  <a:pt x="14243482" y="2391590"/>
                  <a:pt x="14243482" y="2429890"/>
                </a:cubicBezTo>
                <a:cubicBezTo>
                  <a:pt x="14205193" y="2429890"/>
                  <a:pt x="14205193" y="2429890"/>
                  <a:pt x="14205193" y="2429890"/>
                </a:cubicBezTo>
                <a:cubicBezTo>
                  <a:pt x="14205193" y="2429890"/>
                  <a:pt x="14166904" y="2429890"/>
                  <a:pt x="14166904" y="2468189"/>
                </a:cubicBezTo>
                <a:cubicBezTo>
                  <a:pt x="14128615" y="2468189"/>
                  <a:pt x="14090327" y="2468189"/>
                  <a:pt x="14090327" y="2468189"/>
                </a:cubicBezTo>
                <a:cubicBezTo>
                  <a:pt x="14090327" y="2468189"/>
                  <a:pt x="14090327" y="2468189"/>
                  <a:pt x="14052038" y="2506489"/>
                </a:cubicBezTo>
                <a:cubicBezTo>
                  <a:pt x="14052038" y="2544788"/>
                  <a:pt x="14090327" y="2583088"/>
                  <a:pt x="14090327" y="2621387"/>
                </a:cubicBezTo>
                <a:cubicBezTo>
                  <a:pt x="14090327" y="2621387"/>
                  <a:pt x="14090327" y="2621387"/>
                  <a:pt x="14090327" y="2659686"/>
                </a:cubicBezTo>
                <a:cubicBezTo>
                  <a:pt x="14128615" y="2659686"/>
                  <a:pt x="14128615" y="2621387"/>
                  <a:pt x="14128615" y="2621387"/>
                </a:cubicBezTo>
                <a:cubicBezTo>
                  <a:pt x="14128615" y="2621387"/>
                  <a:pt x="14166904" y="2583088"/>
                  <a:pt x="14166904" y="2583088"/>
                </a:cubicBezTo>
                <a:cubicBezTo>
                  <a:pt x="14205193" y="2544788"/>
                  <a:pt x="14205193" y="2544788"/>
                  <a:pt x="14243482" y="2544788"/>
                </a:cubicBezTo>
                <a:cubicBezTo>
                  <a:pt x="14281771" y="2506489"/>
                  <a:pt x="14320060" y="2506489"/>
                  <a:pt x="14358349" y="2544788"/>
                </a:cubicBezTo>
                <a:cubicBezTo>
                  <a:pt x="14396638" y="2544788"/>
                  <a:pt x="14434927" y="2544788"/>
                  <a:pt x="14434927" y="2583088"/>
                </a:cubicBezTo>
                <a:cubicBezTo>
                  <a:pt x="14473216" y="2583088"/>
                  <a:pt x="14511505" y="2583088"/>
                  <a:pt x="14549794" y="2583088"/>
                </a:cubicBezTo>
                <a:cubicBezTo>
                  <a:pt x="14549794" y="2583088"/>
                  <a:pt x="14549794" y="2583088"/>
                  <a:pt x="14588083" y="2583088"/>
                </a:cubicBezTo>
                <a:cubicBezTo>
                  <a:pt x="14588083" y="2583088"/>
                  <a:pt x="14626372" y="2544788"/>
                  <a:pt x="14626372" y="2544788"/>
                </a:cubicBezTo>
                <a:cubicBezTo>
                  <a:pt x="14664660" y="2544788"/>
                  <a:pt x="14664660" y="2544788"/>
                  <a:pt x="14664660" y="2544788"/>
                </a:cubicBezTo>
                <a:cubicBezTo>
                  <a:pt x="14702949" y="2544788"/>
                  <a:pt x="14702949" y="2544788"/>
                  <a:pt x="14702949" y="2544788"/>
                </a:cubicBezTo>
                <a:cubicBezTo>
                  <a:pt x="14741238" y="2544788"/>
                  <a:pt x="14741238" y="2583088"/>
                  <a:pt x="14741238" y="2583088"/>
                </a:cubicBezTo>
                <a:cubicBezTo>
                  <a:pt x="14741238" y="2621387"/>
                  <a:pt x="14741238" y="2621387"/>
                  <a:pt x="14741238" y="2621387"/>
                </a:cubicBezTo>
                <a:cubicBezTo>
                  <a:pt x="14741238" y="2621387"/>
                  <a:pt x="14702949" y="2621387"/>
                  <a:pt x="14702949" y="2621387"/>
                </a:cubicBezTo>
                <a:cubicBezTo>
                  <a:pt x="14664660" y="2621387"/>
                  <a:pt x="14664660" y="2659686"/>
                  <a:pt x="14626372" y="2659686"/>
                </a:cubicBezTo>
                <a:cubicBezTo>
                  <a:pt x="14588083" y="2659686"/>
                  <a:pt x="14588083" y="2659686"/>
                  <a:pt x="14549794" y="2697986"/>
                </a:cubicBezTo>
                <a:cubicBezTo>
                  <a:pt x="14588083" y="2659686"/>
                  <a:pt x="14626372" y="2659686"/>
                  <a:pt x="14664660" y="2659686"/>
                </a:cubicBezTo>
                <a:cubicBezTo>
                  <a:pt x="14664660" y="2659686"/>
                  <a:pt x="14702949" y="2659686"/>
                  <a:pt x="14702949" y="2697986"/>
                </a:cubicBezTo>
                <a:cubicBezTo>
                  <a:pt x="14702949" y="2697986"/>
                  <a:pt x="14702949" y="2697986"/>
                  <a:pt x="14664660" y="2697986"/>
                </a:cubicBezTo>
                <a:cubicBezTo>
                  <a:pt x="14664660" y="2697986"/>
                  <a:pt x="14626372" y="2697986"/>
                  <a:pt x="14626372" y="2697986"/>
                </a:cubicBezTo>
                <a:cubicBezTo>
                  <a:pt x="14626372" y="2697986"/>
                  <a:pt x="14588083" y="2697986"/>
                  <a:pt x="14588083" y="2697986"/>
                </a:cubicBezTo>
                <a:cubicBezTo>
                  <a:pt x="14511505" y="2736285"/>
                  <a:pt x="14473216" y="2736285"/>
                  <a:pt x="14396638" y="2736285"/>
                </a:cubicBezTo>
                <a:cubicBezTo>
                  <a:pt x="14320060" y="2774585"/>
                  <a:pt x="14243482" y="2774585"/>
                  <a:pt x="14166904" y="2812884"/>
                </a:cubicBezTo>
                <a:cubicBezTo>
                  <a:pt x="14166904" y="2851184"/>
                  <a:pt x="14166904" y="2851184"/>
                  <a:pt x="14166904" y="2889483"/>
                </a:cubicBezTo>
                <a:cubicBezTo>
                  <a:pt x="14166904" y="2851184"/>
                  <a:pt x="14205193" y="2851184"/>
                  <a:pt x="14205193" y="2851184"/>
                </a:cubicBezTo>
                <a:cubicBezTo>
                  <a:pt x="14281771" y="2812884"/>
                  <a:pt x="14396638" y="2812884"/>
                  <a:pt x="14473216" y="2812884"/>
                </a:cubicBezTo>
                <a:cubicBezTo>
                  <a:pt x="14511505" y="2812884"/>
                  <a:pt x="14549794" y="2812884"/>
                  <a:pt x="14588083" y="2812884"/>
                </a:cubicBezTo>
                <a:cubicBezTo>
                  <a:pt x="14588083" y="2812884"/>
                  <a:pt x="14626372" y="2812884"/>
                  <a:pt x="14626372" y="2851184"/>
                </a:cubicBezTo>
                <a:cubicBezTo>
                  <a:pt x="14626372" y="2851184"/>
                  <a:pt x="14626372" y="2851184"/>
                  <a:pt x="14626372" y="2889483"/>
                </a:cubicBezTo>
                <a:cubicBezTo>
                  <a:pt x="14626372" y="2927783"/>
                  <a:pt x="14626372" y="2927783"/>
                  <a:pt x="14626372" y="2927783"/>
                </a:cubicBezTo>
                <a:cubicBezTo>
                  <a:pt x="14588083" y="2966082"/>
                  <a:pt x="14588083" y="2966082"/>
                  <a:pt x="14549794" y="2966082"/>
                </a:cubicBezTo>
                <a:cubicBezTo>
                  <a:pt x="14473216" y="3004382"/>
                  <a:pt x="14396638" y="3042681"/>
                  <a:pt x="14358349" y="3042681"/>
                </a:cubicBezTo>
                <a:cubicBezTo>
                  <a:pt x="14281771" y="3080981"/>
                  <a:pt x="14205193" y="3119280"/>
                  <a:pt x="14128615" y="3157580"/>
                </a:cubicBezTo>
                <a:cubicBezTo>
                  <a:pt x="14052038" y="3157580"/>
                  <a:pt x="14013749" y="3195879"/>
                  <a:pt x="13975460" y="3195879"/>
                </a:cubicBezTo>
                <a:cubicBezTo>
                  <a:pt x="13784015" y="3349077"/>
                  <a:pt x="13554282" y="3387377"/>
                  <a:pt x="13362837" y="3502275"/>
                </a:cubicBezTo>
                <a:cubicBezTo>
                  <a:pt x="13324548" y="3540574"/>
                  <a:pt x="13286259" y="3578874"/>
                  <a:pt x="13209681" y="3617173"/>
                </a:cubicBezTo>
                <a:cubicBezTo>
                  <a:pt x="13171392" y="3617173"/>
                  <a:pt x="13133103" y="3655473"/>
                  <a:pt x="13094814" y="3655473"/>
                </a:cubicBezTo>
                <a:cubicBezTo>
                  <a:pt x="12979948" y="3732072"/>
                  <a:pt x="12826792" y="3770371"/>
                  <a:pt x="12711925" y="3846970"/>
                </a:cubicBezTo>
                <a:cubicBezTo>
                  <a:pt x="12329036" y="4000168"/>
                  <a:pt x="11946146" y="4115067"/>
                  <a:pt x="11601546" y="4229965"/>
                </a:cubicBezTo>
                <a:cubicBezTo>
                  <a:pt x="11448390" y="4268265"/>
                  <a:pt x="11142079" y="4574660"/>
                  <a:pt x="10644323" y="4574660"/>
                </a:cubicBezTo>
                <a:cubicBezTo>
                  <a:pt x="10196821" y="4548329"/>
                  <a:pt x="10093172" y="4503896"/>
                  <a:pt x="10096976" y="4789833"/>
                </a:cubicBezTo>
                <a:lnTo>
                  <a:pt x="10097911" y="4812765"/>
                </a:lnTo>
                <a:lnTo>
                  <a:pt x="10093920" y="4790095"/>
                </a:lnTo>
                <a:cubicBezTo>
                  <a:pt x="10069989" y="4737433"/>
                  <a:pt x="9993411" y="4747008"/>
                  <a:pt x="9801966" y="4804457"/>
                </a:cubicBezTo>
                <a:cubicBezTo>
                  <a:pt x="9667955" y="4837970"/>
                  <a:pt x="9563259" y="4812835"/>
                  <a:pt x="9513528" y="4857343"/>
                </a:cubicBezTo>
                <a:lnTo>
                  <a:pt x="9500366" y="4874806"/>
                </a:lnTo>
                <a:lnTo>
                  <a:pt x="9490869" y="4866694"/>
                </a:lnTo>
                <a:cubicBezTo>
                  <a:pt x="9466938" y="4861906"/>
                  <a:pt x="9399933" y="4881056"/>
                  <a:pt x="9265921" y="4881056"/>
                </a:cubicBezTo>
                <a:cubicBezTo>
                  <a:pt x="8997899" y="4842757"/>
                  <a:pt x="8729876" y="4881056"/>
                  <a:pt x="8768165" y="5187452"/>
                </a:cubicBezTo>
                <a:cubicBezTo>
                  <a:pt x="8768165" y="5340649"/>
                  <a:pt x="8844743" y="5455548"/>
                  <a:pt x="8806454" y="5647045"/>
                </a:cubicBezTo>
                <a:cubicBezTo>
                  <a:pt x="8806454" y="5838543"/>
                  <a:pt x="8729876" y="5953441"/>
                  <a:pt x="8691587" y="5685345"/>
                </a:cubicBezTo>
                <a:cubicBezTo>
                  <a:pt x="8691587" y="5608746"/>
                  <a:pt x="8729876" y="5378949"/>
                  <a:pt x="8729876" y="5187452"/>
                </a:cubicBezTo>
                <a:cubicBezTo>
                  <a:pt x="8768165" y="4881056"/>
                  <a:pt x="8729876" y="4957655"/>
                  <a:pt x="8423565" y="4995955"/>
                </a:cubicBezTo>
                <a:cubicBezTo>
                  <a:pt x="8078964" y="5034254"/>
                  <a:pt x="8155542" y="5034254"/>
                  <a:pt x="8117254" y="5455548"/>
                </a:cubicBezTo>
                <a:cubicBezTo>
                  <a:pt x="8117254" y="5915142"/>
                  <a:pt x="8155542" y="6374735"/>
                  <a:pt x="8078964" y="6796030"/>
                </a:cubicBezTo>
                <a:cubicBezTo>
                  <a:pt x="8040676" y="7064126"/>
                  <a:pt x="8040676" y="7179025"/>
                  <a:pt x="7849232" y="7255623"/>
                </a:cubicBezTo>
                <a:cubicBezTo>
                  <a:pt x="7696075" y="7293923"/>
                  <a:pt x="7696075" y="7025827"/>
                  <a:pt x="7849232" y="6719431"/>
                </a:cubicBezTo>
                <a:cubicBezTo>
                  <a:pt x="7964098" y="6451335"/>
                  <a:pt x="8308698" y="5034254"/>
                  <a:pt x="7964098" y="4995955"/>
                </a:cubicBezTo>
                <a:cubicBezTo>
                  <a:pt x="7696075" y="4995955"/>
                  <a:pt x="7619498" y="4766157"/>
                  <a:pt x="7619498" y="5187452"/>
                </a:cubicBezTo>
                <a:cubicBezTo>
                  <a:pt x="7619498" y="5302350"/>
                  <a:pt x="7619498" y="5608746"/>
                  <a:pt x="7581209" y="5761944"/>
                </a:cubicBezTo>
                <a:cubicBezTo>
                  <a:pt x="7581209" y="5800243"/>
                  <a:pt x="7542920" y="5838543"/>
                  <a:pt x="7504631" y="5838543"/>
                </a:cubicBezTo>
                <a:cubicBezTo>
                  <a:pt x="7428053" y="5838543"/>
                  <a:pt x="7428053" y="5685345"/>
                  <a:pt x="7466342" y="5570447"/>
                </a:cubicBezTo>
                <a:cubicBezTo>
                  <a:pt x="7504631" y="5417249"/>
                  <a:pt x="7581209" y="5302350"/>
                  <a:pt x="7581209" y="5225751"/>
                </a:cubicBezTo>
                <a:cubicBezTo>
                  <a:pt x="7581209" y="4842757"/>
                  <a:pt x="7504631" y="4881056"/>
                  <a:pt x="7389764" y="4919355"/>
                </a:cubicBezTo>
                <a:cubicBezTo>
                  <a:pt x="7274897" y="4957655"/>
                  <a:pt x="7121742" y="4919355"/>
                  <a:pt x="6968586" y="4919355"/>
                </a:cubicBezTo>
                <a:cubicBezTo>
                  <a:pt x="6777141" y="4919355"/>
                  <a:pt x="6700564" y="4804457"/>
                  <a:pt x="6777141" y="4995955"/>
                </a:cubicBezTo>
                <a:cubicBezTo>
                  <a:pt x="6930297" y="5493847"/>
                  <a:pt x="6355963" y="5378949"/>
                  <a:pt x="6509118" y="5034254"/>
                </a:cubicBezTo>
                <a:cubicBezTo>
                  <a:pt x="6585696" y="4804457"/>
                  <a:pt x="6853719" y="4842757"/>
                  <a:pt x="6470830" y="4766157"/>
                </a:cubicBezTo>
                <a:cubicBezTo>
                  <a:pt x="6202808" y="4727858"/>
                  <a:pt x="5896496" y="4651259"/>
                  <a:pt x="5781629" y="4804457"/>
                </a:cubicBezTo>
                <a:cubicBezTo>
                  <a:pt x="5628473" y="4995955"/>
                  <a:pt x="5781629" y="5723645"/>
                  <a:pt x="5743340" y="5953441"/>
                </a:cubicBezTo>
                <a:cubicBezTo>
                  <a:pt x="5743340" y="6298137"/>
                  <a:pt x="5819918" y="6566233"/>
                  <a:pt x="5628473" y="6527933"/>
                </a:cubicBezTo>
                <a:cubicBezTo>
                  <a:pt x="5475318" y="6527933"/>
                  <a:pt x="5513607" y="6259837"/>
                  <a:pt x="5590184" y="5953441"/>
                </a:cubicBezTo>
                <a:cubicBezTo>
                  <a:pt x="5705051" y="5647045"/>
                  <a:pt x="5666762" y="5225751"/>
                  <a:pt x="5666762" y="4919355"/>
                </a:cubicBezTo>
                <a:cubicBezTo>
                  <a:pt x="5666762" y="4651259"/>
                  <a:pt x="5360451" y="4574660"/>
                  <a:pt x="5169006" y="4574660"/>
                </a:cubicBezTo>
                <a:cubicBezTo>
                  <a:pt x="4977561" y="4612960"/>
                  <a:pt x="4939272" y="4191666"/>
                  <a:pt x="4364939" y="4344864"/>
                </a:cubicBezTo>
                <a:cubicBezTo>
                  <a:pt x="4326650" y="4383163"/>
                  <a:pt x="4326650" y="4383163"/>
                  <a:pt x="4288361" y="4383163"/>
                </a:cubicBezTo>
                <a:cubicBezTo>
                  <a:pt x="4288361" y="4383163"/>
                  <a:pt x="4250072" y="4383163"/>
                  <a:pt x="4250072" y="4421463"/>
                </a:cubicBezTo>
                <a:cubicBezTo>
                  <a:pt x="4250072" y="4421463"/>
                  <a:pt x="4211783" y="4421463"/>
                  <a:pt x="4211783" y="4383163"/>
                </a:cubicBezTo>
                <a:cubicBezTo>
                  <a:pt x="4211783" y="4383163"/>
                  <a:pt x="4211783" y="4383163"/>
                  <a:pt x="4173494" y="4383163"/>
                </a:cubicBezTo>
                <a:cubicBezTo>
                  <a:pt x="4135205" y="4383163"/>
                  <a:pt x="4135205" y="4344864"/>
                  <a:pt x="4096916" y="4344864"/>
                </a:cubicBezTo>
                <a:cubicBezTo>
                  <a:pt x="4058627" y="4306564"/>
                  <a:pt x="4020338" y="4306564"/>
                  <a:pt x="3982049" y="4268265"/>
                </a:cubicBezTo>
                <a:cubicBezTo>
                  <a:pt x="3943761" y="4268265"/>
                  <a:pt x="3905472" y="4306564"/>
                  <a:pt x="3867183" y="4306564"/>
                </a:cubicBezTo>
                <a:cubicBezTo>
                  <a:pt x="3867183" y="4306564"/>
                  <a:pt x="3828894" y="4306564"/>
                  <a:pt x="3790604" y="4306564"/>
                </a:cubicBezTo>
                <a:cubicBezTo>
                  <a:pt x="3752315" y="4306564"/>
                  <a:pt x="3714026" y="4306564"/>
                  <a:pt x="3675738" y="4306564"/>
                </a:cubicBezTo>
                <a:cubicBezTo>
                  <a:pt x="3637449" y="4268265"/>
                  <a:pt x="3599160" y="4229965"/>
                  <a:pt x="3560871" y="4229965"/>
                </a:cubicBezTo>
                <a:cubicBezTo>
                  <a:pt x="3484293" y="4229965"/>
                  <a:pt x="3446004" y="4191666"/>
                  <a:pt x="3407715" y="4153366"/>
                </a:cubicBezTo>
                <a:cubicBezTo>
                  <a:pt x="3369426" y="4115067"/>
                  <a:pt x="3331137" y="4076767"/>
                  <a:pt x="3292848" y="4038468"/>
                </a:cubicBezTo>
                <a:cubicBezTo>
                  <a:pt x="3292848" y="4038468"/>
                  <a:pt x="3254559" y="4000168"/>
                  <a:pt x="3254559" y="4000168"/>
                </a:cubicBezTo>
                <a:cubicBezTo>
                  <a:pt x="3254559" y="3961869"/>
                  <a:pt x="3216271" y="3961869"/>
                  <a:pt x="3216271" y="3923569"/>
                </a:cubicBezTo>
                <a:cubicBezTo>
                  <a:pt x="3216271" y="3923569"/>
                  <a:pt x="3216271" y="3885270"/>
                  <a:pt x="3216271" y="3885270"/>
                </a:cubicBezTo>
                <a:cubicBezTo>
                  <a:pt x="3254559" y="3885270"/>
                  <a:pt x="3254559" y="3846970"/>
                  <a:pt x="3292848" y="3846970"/>
                </a:cubicBezTo>
                <a:cubicBezTo>
                  <a:pt x="3292848" y="3846970"/>
                  <a:pt x="3292848" y="3846970"/>
                  <a:pt x="3331137" y="3846970"/>
                </a:cubicBezTo>
                <a:cubicBezTo>
                  <a:pt x="3331137" y="3885270"/>
                  <a:pt x="3369426" y="3885270"/>
                  <a:pt x="3369426" y="3885270"/>
                </a:cubicBezTo>
                <a:cubicBezTo>
                  <a:pt x="3407715" y="3885270"/>
                  <a:pt x="3446004" y="3923569"/>
                  <a:pt x="3484293" y="3923569"/>
                </a:cubicBezTo>
                <a:cubicBezTo>
                  <a:pt x="3484293" y="3885270"/>
                  <a:pt x="3484293" y="3885270"/>
                  <a:pt x="3484293" y="3846970"/>
                </a:cubicBezTo>
                <a:cubicBezTo>
                  <a:pt x="3484293" y="3808671"/>
                  <a:pt x="3484293" y="3808671"/>
                  <a:pt x="3484293" y="3808671"/>
                </a:cubicBezTo>
                <a:cubicBezTo>
                  <a:pt x="3484293" y="3808671"/>
                  <a:pt x="3522582" y="3808671"/>
                  <a:pt x="3522582" y="3808671"/>
                </a:cubicBezTo>
                <a:cubicBezTo>
                  <a:pt x="3522582" y="3846970"/>
                  <a:pt x="3560871" y="3846970"/>
                  <a:pt x="3560871" y="3846970"/>
                </a:cubicBezTo>
                <a:cubicBezTo>
                  <a:pt x="3637449" y="3885270"/>
                  <a:pt x="3714026" y="3923569"/>
                  <a:pt x="3752315" y="3961869"/>
                </a:cubicBezTo>
                <a:cubicBezTo>
                  <a:pt x="3790604" y="3961869"/>
                  <a:pt x="3828894" y="3961869"/>
                  <a:pt x="3828894" y="3961869"/>
                </a:cubicBezTo>
                <a:cubicBezTo>
                  <a:pt x="3828894" y="3923569"/>
                  <a:pt x="3828894" y="3923569"/>
                  <a:pt x="3828894" y="3885270"/>
                </a:cubicBezTo>
                <a:cubicBezTo>
                  <a:pt x="3790604" y="3885270"/>
                  <a:pt x="3790604" y="3885270"/>
                  <a:pt x="3790604" y="3885270"/>
                </a:cubicBezTo>
                <a:cubicBezTo>
                  <a:pt x="3714026" y="3846970"/>
                  <a:pt x="3675738" y="3808671"/>
                  <a:pt x="3599160" y="3770371"/>
                </a:cubicBezTo>
                <a:cubicBezTo>
                  <a:pt x="3522582" y="3770371"/>
                  <a:pt x="3484293" y="3732072"/>
                  <a:pt x="3446004" y="3693772"/>
                </a:cubicBezTo>
                <a:cubicBezTo>
                  <a:pt x="3369426" y="3693772"/>
                  <a:pt x="3331137" y="3693772"/>
                  <a:pt x="3292848" y="3655473"/>
                </a:cubicBezTo>
                <a:cubicBezTo>
                  <a:pt x="3292848" y="3655473"/>
                  <a:pt x="3254559" y="3655473"/>
                  <a:pt x="3254559" y="3655473"/>
                </a:cubicBezTo>
                <a:cubicBezTo>
                  <a:pt x="3216271" y="3655473"/>
                  <a:pt x="3216271" y="3693772"/>
                  <a:pt x="3177982" y="3693772"/>
                </a:cubicBezTo>
                <a:cubicBezTo>
                  <a:pt x="3177982" y="3693772"/>
                  <a:pt x="3177982" y="3693772"/>
                  <a:pt x="3139693" y="3693772"/>
                </a:cubicBezTo>
                <a:cubicBezTo>
                  <a:pt x="3101404" y="3693772"/>
                  <a:pt x="3101404" y="3655473"/>
                  <a:pt x="3063115" y="3655473"/>
                </a:cubicBezTo>
                <a:cubicBezTo>
                  <a:pt x="3024826" y="3655473"/>
                  <a:pt x="2986537" y="3617173"/>
                  <a:pt x="2948248" y="3578874"/>
                </a:cubicBezTo>
                <a:cubicBezTo>
                  <a:pt x="2450492" y="3425676"/>
                  <a:pt x="1914447" y="3234179"/>
                  <a:pt x="1416691" y="3042681"/>
                </a:cubicBezTo>
                <a:cubicBezTo>
                  <a:pt x="1225246" y="2966082"/>
                  <a:pt x="1033801" y="2927783"/>
                  <a:pt x="842357" y="2851184"/>
                </a:cubicBezTo>
                <a:cubicBezTo>
                  <a:pt x="804068" y="2812884"/>
                  <a:pt x="765779" y="2774585"/>
                  <a:pt x="689201" y="2774585"/>
                </a:cubicBezTo>
                <a:cubicBezTo>
                  <a:pt x="650912" y="2736285"/>
                  <a:pt x="612623" y="2736285"/>
                  <a:pt x="574334" y="2697986"/>
                </a:cubicBezTo>
                <a:cubicBezTo>
                  <a:pt x="574334" y="2659686"/>
                  <a:pt x="536045" y="2659686"/>
                  <a:pt x="536045" y="2621387"/>
                </a:cubicBezTo>
                <a:cubicBezTo>
                  <a:pt x="497756" y="2583088"/>
                  <a:pt x="497756" y="2583088"/>
                  <a:pt x="536045" y="2544788"/>
                </a:cubicBezTo>
                <a:cubicBezTo>
                  <a:pt x="536045" y="2544788"/>
                  <a:pt x="574334" y="2583088"/>
                  <a:pt x="574334" y="2583088"/>
                </a:cubicBezTo>
                <a:cubicBezTo>
                  <a:pt x="650912" y="2583088"/>
                  <a:pt x="689201" y="2583088"/>
                  <a:pt x="727490" y="2621387"/>
                </a:cubicBezTo>
                <a:cubicBezTo>
                  <a:pt x="918935" y="2659686"/>
                  <a:pt x="1072090" y="2697986"/>
                  <a:pt x="1225246" y="2736285"/>
                </a:cubicBezTo>
                <a:cubicBezTo>
                  <a:pt x="1454980" y="2812884"/>
                  <a:pt x="1684713" y="2889483"/>
                  <a:pt x="1876158" y="2927783"/>
                </a:cubicBezTo>
                <a:cubicBezTo>
                  <a:pt x="1493269" y="2774585"/>
                  <a:pt x="1148668" y="2697986"/>
                  <a:pt x="765779" y="2506489"/>
                </a:cubicBezTo>
                <a:cubicBezTo>
                  <a:pt x="650912" y="2468189"/>
                  <a:pt x="536045" y="2429890"/>
                  <a:pt x="421179" y="2391590"/>
                </a:cubicBezTo>
                <a:cubicBezTo>
                  <a:pt x="421179" y="2391590"/>
                  <a:pt x="382890" y="2391590"/>
                  <a:pt x="382890" y="2353291"/>
                </a:cubicBezTo>
                <a:cubicBezTo>
                  <a:pt x="382890" y="2353291"/>
                  <a:pt x="344601" y="2353291"/>
                  <a:pt x="344601" y="2314991"/>
                </a:cubicBezTo>
                <a:cubicBezTo>
                  <a:pt x="344601" y="2314991"/>
                  <a:pt x="306312" y="2314991"/>
                  <a:pt x="306312" y="2276692"/>
                </a:cubicBezTo>
                <a:cubicBezTo>
                  <a:pt x="306312" y="2276692"/>
                  <a:pt x="306312" y="2238392"/>
                  <a:pt x="306312" y="2200093"/>
                </a:cubicBezTo>
                <a:cubicBezTo>
                  <a:pt x="344601" y="2200093"/>
                  <a:pt x="344601" y="2200093"/>
                  <a:pt x="382890" y="2200093"/>
                </a:cubicBezTo>
                <a:cubicBezTo>
                  <a:pt x="459468" y="2200093"/>
                  <a:pt x="536045" y="2238392"/>
                  <a:pt x="574334" y="2276692"/>
                </a:cubicBezTo>
                <a:cubicBezTo>
                  <a:pt x="650912" y="2276692"/>
                  <a:pt x="689201" y="2314991"/>
                  <a:pt x="727490" y="2314991"/>
                </a:cubicBezTo>
                <a:cubicBezTo>
                  <a:pt x="727490" y="2314991"/>
                  <a:pt x="689201" y="2276692"/>
                  <a:pt x="650912" y="2276692"/>
                </a:cubicBezTo>
                <a:cubicBezTo>
                  <a:pt x="650912" y="2238392"/>
                  <a:pt x="612623" y="2238392"/>
                  <a:pt x="612623" y="2238392"/>
                </a:cubicBezTo>
                <a:cubicBezTo>
                  <a:pt x="612623" y="2238392"/>
                  <a:pt x="574334" y="2238392"/>
                  <a:pt x="574334" y="2200093"/>
                </a:cubicBezTo>
                <a:cubicBezTo>
                  <a:pt x="574334" y="2200093"/>
                  <a:pt x="612623" y="2200093"/>
                  <a:pt x="612623" y="2200093"/>
                </a:cubicBezTo>
                <a:cubicBezTo>
                  <a:pt x="650912" y="2200093"/>
                  <a:pt x="727490" y="2200093"/>
                  <a:pt x="765779" y="2200093"/>
                </a:cubicBezTo>
                <a:lnTo>
                  <a:pt x="1020575" y="2263810"/>
                </a:lnTo>
                <a:lnTo>
                  <a:pt x="1033801" y="2276692"/>
                </a:lnTo>
                <a:lnTo>
                  <a:pt x="1052455" y="2271782"/>
                </a:lnTo>
                <a:lnTo>
                  <a:pt x="1225246" y="2314991"/>
                </a:lnTo>
                <a:cubicBezTo>
                  <a:pt x="1186957" y="2276692"/>
                  <a:pt x="1186957" y="2238392"/>
                  <a:pt x="1148668" y="2238392"/>
                </a:cubicBezTo>
                <a:cubicBezTo>
                  <a:pt x="1148668" y="2238392"/>
                  <a:pt x="1110379" y="2238392"/>
                  <a:pt x="1110379" y="2238392"/>
                </a:cubicBezTo>
                <a:cubicBezTo>
                  <a:pt x="1081663" y="2238392"/>
                  <a:pt x="1074483" y="2259936"/>
                  <a:pt x="1056536" y="2270708"/>
                </a:cubicBezTo>
                <a:lnTo>
                  <a:pt x="1052455" y="2271782"/>
                </a:lnTo>
                <a:lnTo>
                  <a:pt x="1020575" y="2263810"/>
                </a:lnTo>
                <a:lnTo>
                  <a:pt x="1011067" y="2254550"/>
                </a:lnTo>
                <a:cubicBezTo>
                  <a:pt x="993119" y="2238392"/>
                  <a:pt x="985940" y="2238392"/>
                  <a:pt x="957224" y="2238392"/>
                </a:cubicBezTo>
                <a:cubicBezTo>
                  <a:pt x="918935" y="2200093"/>
                  <a:pt x="918935" y="2161793"/>
                  <a:pt x="880646" y="2161793"/>
                </a:cubicBezTo>
                <a:cubicBezTo>
                  <a:pt x="842357" y="2123494"/>
                  <a:pt x="804068" y="2123494"/>
                  <a:pt x="804068" y="2085194"/>
                </a:cubicBezTo>
                <a:cubicBezTo>
                  <a:pt x="765779" y="2046895"/>
                  <a:pt x="727490" y="1970296"/>
                  <a:pt x="689201" y="1931996"/>
                </a:cubicBezTo>
                <a:cubicBezTo>
                  <a:pt x="689201" y="1893697"/>
                  <a:pt x="689201" y="1893697"/>
                  <a:pt x="650912" y="1855398"/>
                </a:cubicBezTo>
                <a:cubicBezTo>
                  <a:pt x="650912" y="1817098"/>
                  <a:pt x="650912" y="1817098"/>
                  <a:pt x="650912" y="1778799"/>
                </a:cubicBezTo>
                <a:cubicBezTo>
                  <a:pt x="650912" y="1778799"/>
                  <a:pt x="650912" y="1740499"/>
                  <a:pt x="650912" y="1740499"/>
                </a:cubicBezTo>
                <a:cubicBezTo>
                  <a:pt x="650912" y="1702200"/>
                  <a:pt x="650912" y="1702200"/>
                  <a:pt x="689201" y="1702200"/>
                </a:cubicBezTo>
                <a:cubicBezTo>
                  <a:pt x="727490" y="1740499"/>
                  <a:pt x="727490" y="1740499"/>
                  <a:pt x="727490" y="1740499"/>
                </a:cubicBezTo>
                <a:cubicBezTo>
                  <a:pt x="765779" y="1778799"/>
                  <a:pt x="804068" y="1778799"/>
                  <a:pt x="804068" y="1817098"/>
                </a:cubicBezTo>
                <a:cubicBezTo>
                  <a:pt x="842357" y="1817098"/>
                  <a:pt x="842357" y="1817098"/>
                  <a:pt x="842357" y="1817098"/>
                </a:cubicBezTo>
                <a:cubicBezTo>
                  <a:pt x="842357" y="1817098"/>
                  <a:pt x="842357" y="1778799"/>
                  <a:pt x="804068" y="1778799"/>
                </a:cubicBezTo>
                <a:cubicBezTo>
                  <a:pt x="804068" y="1778799"/>
                  <a:pt x="804068" y="1740499"/>
                  <a:pt x="804068" y="1702200"/>
                </a:cubicBezTo>
                <a:cubicBezTo>
                  <a:pt x="804068" y="1702200"/>
                  <a:pt x="804068" y="1663900"/>
                  <a:pt x="804068" y="1663900"/>
                </a:cubicBezTo>
                <a:cubicBezTo>
                  <a:pt x="842357" y="1663900"/>
                  <a:pt x="842357" y="1663900"/>
                  <a:pt x="842357" y="1702200"/>
                </a:cubicBezTo>
                <a:cubicBezTo>
                  <a:pt x="842357" y="1702200"/>
                  <a:pt x="842357" y="1702200"/>
                  <a:pt x="880646" y="1740499"/>
                </a:cubicBezTo>
                <a:cubicBezTo>
                  <a:pt x="918935" y="1778799"/>
                  <a:pt x="957224" y="1817098"/>
                  <a:pt x="995512" y="1855398"/>
                </a:cubicBezTo>
                <a:cubicBezTo>
                  <a:pt x="1072090" y="1893697"/>
                  <a:pt x="1148668" y="1893697"/>
                  <a:pt x="1186957" y="1931996"/>
                </a:cubicBezTo>
                <a:cubicBezTo>
                  <a:pt x="1263535" y="1970296"/>
                  <a:pt x="1340113" y="1970296"/>
                  <a:pt x="1378402" y="1970296"/>
                </a:cubicBezTo>
                <a:cubicBezTo>
                  <a:pt x="1416691" y="1970296"/>
                  <a:pt x="1416691" y="1970296"/>
                  <a:pt x="1454980" y="1970296"/>
                </a:cubicBezTo>
                <a:cubicBezTo>
                  <a:pt x="1454980" y="1970296"/>
                  <a:pt x="1493269" y="1931996"/>
                  <a:pt x="1493269" y="1931996"/>
                </a:cubicBezTo>
                <a:cubicBezTo>
                  <a:pt x="1531558" y="1931996"/>
                  <a:pt x="1531558" y="1931996"/>
                  <a:pt x="1531558" y="1931996"/>
                </a:cubicBezTo>
                <a:cubicBezTo>
                  <a:pt x="1531558" y="1931996"/>
                  <a:pt x="1569846" y="1931996"/>
                  <a:pt x="1569846" y="1931996"/>
                </a:cubicBezTo>
                <a:cubicBezTo>
                  <a:pt x="1608135" y="1931996"/>
                  <a:pt x="1608135" y="1931996"/>
                  <a:pt x="1608135" y="1931996"/>
                </a:cubicBezTo>
                <a:cubicBezTo>
                  <a:pt x="1569846" y="1931996"/>
                  <a:pt x="1569846" y="1893697"/>
                  <a:pt x="1569846" y="1893697"/>
                </a:cubicBezTo>
                <a:cubicBezTo>
                  <a:pt x="1493269" y="1817098"/>
                  <a:pt x="1416691" y="1778799"/>
                  <a:pt x="1340113" y="1778799"/>
                </a:cubicBezTo>
                <a:cubicBezTo>
                  <a:pt x="1263535" y="1778799"/>
                  <a:pt x="1225246" y="1778799"/>
                  <a:pt x="1186957" y="1778799"/>
                </a:cubicBezTo>
                <a:cubicBezTo>
                  <a:pt x="1148668" y="1778799"/>
                  <a:pt x="1148668" y="1778799"/>
                  <a:pt x="1110379" y="1817098"/>
                </a:cubicBezTo>
                <a:cubicBezTo>
                  <a:pt x="1072090" y="1817098"/>
                  <a:pt x="1072090" y="1817098"/>
                  <a:pt x="1072090" y="1817098"/>
                </a:cubicBezTo>
                <a:cubicBezTo>
                  <a:pt x="1072090" y="1817098"/>
                  <a:pt x="1033801" y="1778799"/>
                  <a:pt x="1033801" y="1778799"/>
                </a:cubicBezTo>
                <a:cubicBezTo>
                  <a:pt x="957224" y="1740499"/>
                  <a:pt x="918935" y="1702200"/>
                  <a:pt x="880646" y="1663900"/>
                </a:cubicBezTo>
                <a:cubicBezTo>
                  <a:pt x="842357" y="1587301"/>
                  <a:pt x="765779" y="1549002"/>
                  <a:pt x="727490" y="1510702"/>
                </a:cubicBezTo>
                <a:cubicBezTo>
                  <a:pt x="689201" y="1510702"/>
                  <a:pt x="689201" y="1510702"/>
                  <a:pt x="650912" y="1510702"/>
                </a:cubicBezTo>
                <a:cubicBezTo>
                  <a:pt x="650912" y="1472403"/>
                  <a:pt x="612623" y="1510702"/>
                  <a:pt x="612623" y="1510702"/>
                </a:cubicBezTo>
                <a:cubicBezTo>
                  <a:pt x="612623" y="1510702"/>
                  <a:pt x="612623" y="1510702"/>
                  <a:pt x="574334" y="1510702"/>
                </a:cubicBezTo>
                <a:cubicBezTo>
                  <a:pt x="574334" y="1510702"/>
                  <a:pt x="536045" y="1472403"/>
                  <a:pt x="536045" y="1472403"/>
                </a:cubicBezTo>
                <a:cubicBezTo>
                  <a:pt x="497756" y="1434103"/>
                  <a:pt x="459468" y="1395804"/>
                  <a:pt x="459468" y="1357504"/>
                </a:cubicBezTo>
                <a:cubicBezTo>
                  <a:pt x="421179" y="1319205"/>
                  <a:pt x="421179" y="1280905"/>
                  <a:pt x="421179" y="1280905"/>
                </a:cubicBezTo>
                <a:cubicBezTo>
                  <a:pt x="421179" y="1280905"/>
                  <a:pt x="421179" y="1242606"/>
                  <a:pt x="421179" y="1242606"/>
                </a:cubicBezTo>
                <a:cubicBezTo>
                  <a:pt x="421179" y="1204306"/>
                  <a:pt x="421179" y="1204306"/>
                  <a:pt x="421179" y="1204306"/>
                </a:cubicBezTo>
                <a:cubicBezTo>
                  <a:pt x="421179" y="1204306"/>
                  <a:pt x="459468" y="1242606"/>
                  <a:pt x="459468" y="1242606"/>
                </a:cubicBezTo>
                <a:cubicBezTo>
                  <a:pt x="497756" y="1280905"/>
                  <a:pt x="497756" y="1319205"/>
                  <a:pt x="536045" y="1319205"/>
                </a:cubicBezTo>
                <a:cubicBezTo>
                  <a:pt x="536045" y="1319205"/>
                  <a:pt x="574334" y="1280905"/>
                  <a:pt x="574334" y="1280905"/>
                </a:cubicBezTo>
                <a:cubicBezTo>
                  <a:pt x="536045" y="1242606"/>
                  <a:pt x="536045" y="1166007"/>
                  <a:pt x="536045" y="1127707"/>
                </a:cubicBezTo>
                <a:cubicBezTo>
                  <a:pt x="536045" y="1089408"/>
                  <a:pt x="536045" y="1089408"/>
                  <a:pt x="536045" y="1089408"/>
                </a:cubicBezTo>
                <a:cubicBezTo>
                  <a:pt x="536045" y="1089408"/>
                  <a:pt x="536045" y="1089408"/>
                  <a:pt x="536045" y="1051109"/>
                </a:cubicBezTo>
                <a:cubicBezTo>
                  <a:pt x="497756" y="1089408"/>
                  <a:pt x="497756" y="1089408"/>
                  <a:pt x="497756" y="1089408"/>
                </a:cubicBezTo>
                <a:cubicBezTo>
                  <a:pt x="459468" y="1089408"/>
                  <a:pt x="421179" y="1089408"/>
                  <a:pt x="421179" y="1051109"/>
                </a:cubicBezTo>
                <a:cubicBezTo>
                  <a:pt x="382890" y="1012809"/>
                  <a:pt x="344601" y="974510"/>
                  <a:pt x="306312" y="936210"/>
                </a:cubicBezTo>
                <a:cubicBezTo>
                  <a:pt x="306312" y="859611"/>
                  <a:pt x="268023" y="821312"/>
                  <a:pt x="229734" y="783012"/>
                </a:cubicBezTo>
                <a:cubicBezTo>
                  <a:pt x="229734" y="744713"/>
                  <a:pt x="191445" y="668114"/>
                  <a:pt x="191445" y="629814"/>
                </a:cubicBezTo>
                <a:cubicBezTo>
                  <a:pt x="153156" y="629814"/>
                  <a:pt x="153156" y="629814"/>
                  <a:pt x="153156" y="591515"/>
                </a:cubicBezTo>
                <a:cubicBezTo>
                  <a:pt x="114867" y="591515"/>
                  <a:pt x="114867" y="591515"/>
                  <a:pt x="76578" y="591515"/>
                </a:cubicBezTo>
                <a:cubicBezTo>
                  <a:pt x="76578" y="591515"/>
                  <a:pt x="76578" y="553215"/>
                  <a:pt x="76578" y="553215"/>
                </a:cubicBezTo>
                <a:cubicBezTo>
                  <a:pt x="76578" y="553215"/>
                  <a:pt x="76578" y="553215"/>
                  <a:pt x="38289" y="553215"/>
                </a:cubicBezTo>
                <a:cubicBezTo>
                  <a:pt x="38289" y="514916"/>
                  <a:pt x="38289" y="514916"/>
                  <a:pt x="38289" y="476616"/>
                </a:cubicBezTo>
                <a:cubicBezTo>
                  <a:pt x="0" y="476616"/>
                  <a:pt x="0" y="438317"/>
                  <a:pt x="0" y="400018"/>
                </a:cubicBezTo>
                <a:cubicBezTo>
                  <a:pt x="0" y="400018"/>
                  <a:pt x="0" y="400018"/>
                  <a:pt x="38289" y="400018"/>
                </a:cubicBezTo>
                <a:cubicBezTo>
                  <a:pt x="76578" y="400018"/>
                  <a:pt x="76578" y="438317"/>
                  <a:pt x="114867" y="438317"/>
                </a:cubicBezTo>
                <a:cubicBezTo>
                  <a:pt x="153156" y="514916"/>
                  <a:pt x="229734" y="553215"/>
                  <a:pt x="268023" y="591515"/>
                </a:cubicBezTo>
                <a:cubicBezTo>
                  <a:pt x="344601" y="629814"/>
                  <a:pt x="382890" y="668114"/>
                  <a:pt x="421179" y="706413"/>
                </a:cubicBezTo>
                <a:cubicBezTo>
                  <a:pt x="459468" y="744713"/>
                  <a:pt x="459468" y="744713"/>
                  <a:pt x="497756" y="744713"/>
                </a:cubicBezTo>
                <a:lnTo>
                  <a:pt x="497756" y="668114"/>
                </a:lnTo>
                <a:cubicBezTo>
                  <a:pt x="497756" y="668114"/>
                  <a:pt x="497756" y="668114"/>
                  <a:pt x="459468" y="668114"/>
                </a:cubicBezTo>
                <a:cubicBezTo>
                  <a:pt x="382890" y="629814"/>
                  <a:pt x="306312" y="514916"/>
                  <a:pt x="268023" y="438317"/>
                </a:cubicBezTo>
                <a:cubicBezTo>
                  <a:pt x="229734" y="400018"/>
                  <a:pt x="191445" y="323419"/>
                  <a:pt x="153156" y="285119"/>
                </a:cubicBezTo>
                <a:cubicBezTo>
                  <a:pt x="153156" y="246820"/>
                  <a:pt x="153156" y="208520"/>
                  <a:pt x="114867" y="170221"/>
                </a:cubicBezTo>
                <a:cubicBezTo>
                  <a:pt x="114867" y="170221"/>
                  <a:pt x="114867" y="131921"/>
                  <a:pt x="114867" y="93622"/>
                </a:cubicBezTo>
                <a:cubicBezTo>
                  <a:pt x="114867" y="93622"/>
                  <a:pt x="153156" y="93622"/>
                  <a:pt x="153156" y="93622"/>
                </a:cubicBezTo>
                <a:cubicBezTo>
                  <a:pt x="153156" y="55322"/>
                  <a:pt x="191445" y="93622"/>
                  <a:pt x="191445" y="93622"/>
                </a:cubicBezTo>
                <a:cubicBezTo>
                  <a:pt x="268023" y="131921"/>
                  <a:pt x="306312" y="170221"/>
                  <a:pt x="382890" y="208520"/>
                </a:cubicBezTo>
                <a:cubicBezTo>
                  <a:pt x="421179" y="246820"/>
                  <a:pt x="497756" y="285119"/>
                  <a:pt x="536045" y="361718"/>
                </a:cubicBezTo>
                <a:cubicBezTo>
                  <a:pt x="612623" y="361718"/>
                  <a:pt x="650912" y="400018"/>
                  <a:pt x="689201" y="438317"/>
                </a:cubicBezTo>
                <a:cubicBezTo>
                  <a:pt x="842357" y="438317"/>
                  <a:pt x="995512" y="629814"/>
                  <a:pt x="1186957" y="629814"/>
                </a:cubicBezTo>
                <a:cubicBezTo>
                  <a:pt x="1225246" y="668114"/>
                  <a:pt x="1263535" y="668114"/>
                  <a:pt x="1340113" y="706413"/>
                </a:cubicBezTo>
                <a:cubicBezTo>
                  <a:pt x="1378402" y="744713"/>
                  <a:pt x="1454980" y="783012"/>
                  <a:pt x="1493269" y="821312"/>
                </a:cubicBezTo>
                <a:cubicBezTo>
                  <a:pt x="1569846" y="859611"/>
                  <a:pt x="1608135" y="859611"/>
                  <a:pt x="1646424" y="897911"/>
                </a:cubicBezTo>
                <a:cubicBezTo>
                  <a:pt x="1684713" y="897911"/>
                  <a:pt x="1723003" y="897911"/>
                  <a:pt x="1761291" y="897911"/>
                </a:cubicBezTo>
                <a:cubicBezTo>
                  <a:pt x="1761291" y="936210"/>
                  <a:pt x="1761291" y="936210"/>
                  <a:pt x="1761291" y="936210"/>
                </a:cubicBezTo>
                <a:cubicBezTo>
                  <a:pt x="1761291" y="936210"/>
                  <a:pt x="1799580" y="936210"/>
                  <a:pt x="1799580" y="936210"/>
                </a:cubicBezTo>
                <a:cubicBezTo>
                  <a:pt x="1799580" y="936210"/>
                  <a:pt x="1799580" y="974510"/>
                  <a:pt x="1799580" y="974510"/>
                </a:cubicBezTo>
                <a:cubicBezTo>
                  <a:pt x="1761291" y="974510"/>
                  <a:pt x="1761291" y="974510"/>
                  <a:pt x="1761291" y="974510"/>
                </a:cubicBezTo>
                <a:cubicBezTo>
                  <a:pt x="1761291" y="974510"/>
                  <a:pt x="1723003" y="974510"/>
                  <a:pt x="1684713" y="974510"/>
                </a:cubicBezTo>
                <a:cubicBezTo>
                  <a:pt x="1646424" y="936210"/>
                  <a:pt x="1569846" y="897911"/>
                  <a:pt x="1493269" y="859611"/>
                </a:cubicBezTo>
                <a:cubicBezTo>
                  <a:pt x="1416691" y="821312"/>
                  <a:pt x="1340113" y="783012"/>
                  <a:pt x="1263535" y="744713"/>
                </a:cubicBezTo>
                <a:cubicBezTo>
                  <a:pt x="1225246" y="744713"/>
                  <a:pt x="1186957" y="744713"/>
                  <a:pt x="1186957" y="744713"/>
                </a:cubicBezTo>
                <a:cubicBezTo>
                  <a:pt x="1148668" y="744713"/>
                  <a:pt x="1148668" y="744713"/>
                  <a:pt x="1148668" y="744713"/>
                </a:cubicBezTo>
                <a:cubicBezTo>
                  <a:pt x="1148668" y="744713"/>
                  <a:pt x="1110379" y="744713"/>
                  <a:pt x="1110379" y="744713"/>
                </a:cubicBezTo>
                <a:cubicBezTo>
                  <a:pt x="1110379" y="783012"/>
                  <a:pt x="1110379" y="783012"/>
                  <a:pt x="1110379" y="783012"/>
                </a:cubicBezTo>
                <a:cubicBezTo>
                  <a:pt x="1148668" y="783012"/>
                  <a:pt x="1148668" y="783012"/>
                  <a:pt x="1148668" y="783012"/>
                </a:cubicBezTo>
                <a:cubicBezTo>
                  <a:pt x="1186957" y="821312"/>
                  <a:pt x="1186957" y="821312"/>
                  <a:pt x="1225246" y="821312"/>
                </a:cubicBezTo>
                <a:cubicBezTo>
                  <a:pt x="1301824" y="897911"/>
                  <a:pt x="1378402" y="936210"/>
                  <a:pt x="1454980" y="974510"/>
                </a:cubicBezTo>
                <a:cubicBezTo>
                  <a:pt x="1531558" y="1012809"/>
                  <a:pt x="1608135" y="1051109"/>
                  <a:pt x="1684713" y="1089408"/>
                </a:cubicBezTo>
                <a:cubicBezTo>
                  <a:pt x="1723003" y="1089408"/>
                  <a:pt x="1761291" y="1127707"/>
                  <a:pt x="1799580" y="1127707"/>
                </a:cubicBezTo>
                <a:cubicBezTo>
                  <a:pt x="1799580" y="1127707"/>
                  <a:pt x="1837869" y="1166007"/>
                  <a:pt x="1837869" y="1166007"/>
                </a:cubicBezTo>
                <a:cubicBezTo>
                  <a:pt x="1876158" y="1166007"/>
                  <a:pt x="1876158" y="1166007"/>
                  <a:pt x="1876158" y="1166007"/>
                </a:cubicBezTo>
                <a:cubicBezTo>
                  <a:pt x="1914447" y="1166007"/>
                  <a:pt x="1914447" y="1166007"/>
                  <a:pt x="1914447" y="1166007"/>
                </a:cubicBezTo>
                <a:cubicBezTo>
                  <a:pt x="1914447" y="1166007"/>
                  <a:pt x="1952736" y="1166007"/>
                  <a:pt x="1952736" y="1166007"/>
                </a:cubicBezTo>
                <a:cubicBezTo>
                  <a:pt x="1991025" y="1166007"/>
                  <a:pt x="2029314" y="1166007"/>
                  <a:pt x="2067603" y="1204306"/>
                </a:cubicBezTo>
                <a:cubicBezTo>
                  <a:pt x="2144180" y="1204306"/>
                  <a:pt x="2220758" y="1242606"/>
                  <a:pt x="2297336" y="1280905"/>
                </a:cubicBezTo>
                <a:cubicBezTo>
                  <a:pt x="2220758" y="1242606"/>
                  <a:pt x="2144180" y="1166007"/>
                  <a:pt x="2067603" y="1127707"/>
                </a:cubicBezTo>
                <a:cubicBezTo>
                  <a:pt x="2029314" y="1089408"/>
                  <a:pt x="2029314" y="1051109"/>
                  <a:pt x="1991025" y="1051109"/>
                </a:cubicBezTo>
                <a:cubicBezTo>
                  <a:pt x="1952736" y="1012809"/>
                  <a:pt x="1914447" y="974510"/>
                  <a:pt x="1914447" y="936210"/>
                </a:cubicBezTo>
                <a:cubicBezTo>
                  <a:pt x="1914447" y="936210"/>
                  <a:pt x="1914447" y="936210"/>
                  <a:pt x="1952736" y="936210"/>
                </a:cubicBezTo>
                <a:cubicBezTo>
                  <a:pt x="1952736" y="974510"/>
                  <a:pt x="1991025" y="974510"/>
                  <a:pt x="1991025" y="1012809"/>
                </a:cubicBezTo>
                <a:cubicBezTo>
                  <a:pt x="2144180" y="1127707"/>
                  <a:pt x="2297336" y="1166007"/>
                  <a:pt x="2450492" y="1280905"/>
                </a:cubicBezTo>
                <a:cubicBezTo>
                  <a:pt x="2450492" y="1319205"/>
                  <a:pt x="2450492" y="1319205"/>
                  <a:pt x="2450492" y="1319205"/>
                </a:cubicBezTo>
                <a:cubicBezTo>
                  <a:pt x="2527070" y="1357504"/>
                  <a:pt x="2565359" y="1357504"/>
                  <a:pt x="2603648" y="1395804"/>
                </a:cubicBezTo>
                <a:cubicBezTo>
                  <a:pt x="2565359" y="1357504"/>
                  <a:pt x="2565359" y="1357504"/>
                  <a:pt x="2527070" y="1319205"/>
                </a:cubicBezTo>
                <a:cubicBezTo>
                  <a:pt x="2527070" y="1319205"/>
                  <a:pt x="2527070" y="1319205"/>
                  <a:pt x="2527070" y="1280905"/>
                </a:cubicBezTo>
                <a:cubicBezTo>
                  <a:pt x="2565359" y="1280905"/>
                  <a:pt x="2565359" y="1280905"/>
                  <a:pt x="2565359" y="1280905"/>
                </a:cubicBezTo>
                <a:cubicBezTo>
                  <a:pt x="2565359" y="1280905"/>
                  <a:pt x="2603648" y="1319205"/>
                  <a:pt x="2603648" y="1319205"/>
                </a:cubicBezTo>
                <a:cubicBezTo>
                  <a:pt x="2603648" y="1280905"/>
                  <a:pt x="2603648" y="1280905"/>
                  <a:pt x="2565359" y="1242606"/>
                </a:cubicBezTo>
                <a:cubicBezTo>
                  <a:pt x="2565359" y="1242606"/>
                  <a:pt x="2527070" y="1242606"/>
                  <a:pt x="2527070" y="1204306"/>
                </a:cubicBezTo>
                <a:cubicBezTo>
                  <a:pt x="2527070" y="1204306"/>
                  <a:pt x="2527070" y="1204306"/>
                  <a:pt x="2488781" y="1204306"/>
                </a:cubicBezTo>
                <a:cubicBezTo>
                  <a:pt x="2488781" y="1166007"/>
                  <a:pt x="2450492" y="1166007"/>
                  <a:pt x="2412203" y="1127707"/>
                </a:cubicBezTo>
                <a:cubicBezTo>
                  <a:pt x="2412203" y="1127707"/>
                  <a:pt x="2412203" y="1127707"/>
                  <a:pt x="2412203" y="1089408"/>
                </a:cubicBezTo>
                <a:cubicBezTo>
                  <a:pt x="2373914" y="1089408"/>
                  <a:pt x="2335625" y="1051109"/>
                  <a:pt x="2297336" y="1051109"/>
                </a:cubicBezTo>
                <a:cubicBezTo>
                  <a:pt x="2259047" y="1012809"/>
                  <a:pt x="2182470" y="1012809"/>
                  <a:pt x="2144180" y="974510"/>
                </a:cubicBezTo>
                <a:cubicBezTo>
                  <a:pt x="2105892" y="974510"/>
                  <a:pt x="2105892" y="974510"/>
                  <a:pt x="2105892" y="974510"/>
                </a:cubicBezTo>
                <a:cubicBezTo>
                  <a:pt x="2105892" y="974510"/>
                  <a:pt x="2067603" y="936210"/>
                  <a:pt x="2067603" y="936210"/>
                </a:cubicBezTo>
                <a:cubicBezTo>
                  <a:pt x="2029314" y="897911"/>
                  <a:pt x="2029314" y="897911"/>
                  <a:pt x="1991025" y="859611"/>
                </a:cubicBezTo>
                <a:cubicBezTo>
                  <a:pt x="1991025" y="859611"/>
                  <a:pt x="1991025" y="821312"/>
                  <a:pt x="1952736" y="783012"/>
                </a:cubicBezTo>
                <a:cubicBezTo>
                  <a:pt x="1952736" y="783012"/>
                  <a:pt x="1952736" y="783012"/>
                  <a:pt x="1991025" y="783012"/>
                </a:cubicBezTo>
                <a:cubicBezTo>
                  <a:pt x="1914447" y="706413"/>
                  <a:pt x="1837869" y="668114"/>
                  <a:pt x="1799580" y="629814"/>
                </a:cubicBezTo>
                <a:cubicBezTo>
                  <a:pt x="1761291" y="591515"/>
                  <a:pt x="1723003" y="553215"/>
                  <a:pt x="1723003" y="514916"/>
                </a:cubicBezTo>
                <a:cubicBezTo>
                  <a:pt x="1876158" y="629814"/>
                  <a:pt x="2029314" y="706413"/>
                  <a:pt x="2144180" y="821312"/>
                </a:cubicBezTo>
                <a:cubicBezTo>
                  <a:pt x="2144180" y="821312"/>
                  <a:pt x="2144180" y="821312"/>
                  <a:pt x="2144180" y="859611"/>
                </a:cubicBezTo>
                <a:cubicBezTo>
                  <a:pt x="2182470" y="859611"/>
                  <a:pt x="2220758" y="897911"/>
                  <a:pt x="2259047" y="897911"/>
                </a:cubicBezTo>
                <a:cubicBezTo>
                  <a:pt x="2297336" y="936210"/>
                  <a:pt x="2335625" y="936210"/>
                  <a:pt x="2373914" y="974510"/>
                </a:cubicBezTo>
                <a:cubicBezTo>
                  <a:pt x="2335625" y="897911"/>
                  <a:pt x="2297336" y="859611"/>
                  <a:pt x="2259047" y="783012"/>
                </a:cubicBezTo>
                <a:cubicBezTo>
                  <a:pt x="2182470" y="744713"/>
                  <a:pt x="2144180" y="706413"/>
                  <a:pt x="2105892" y="629814"/>
                </a:cubicBezTo>
                <a:cubicBezTo>
                  <a:pt x="2067603" y="591515"/>
                  <a:pt x="2029314" y="591515"/>
                  <a:pt x="1991025" y="553215"/>
                </a:cubicBezTo>
                <a:cubicBezTo>
                  <a:pt x="1952736" y="553215"/>
                  <a:pt x="1914447" y="514916"/>
                  <a:pt x="1876158" y="476616"/>
                </a:cubicBezTo>
                <a:cubicBezTo>
                  <a:pt x="1876158" y="476616"/>
                  <a:pt x="1837869" y="476616"/>
                  <a:pt x="1837869" y="476616"/>
                </a:cubicBezTo>
                <a:cubicBezTo>
                  <a:pt x="1837869" y="476616"/>
                  <a:pt x="1799580" y="438317"/>
                  <a:pt x="1799580" y="438317"/>
                </a:cubicBezTo>
                <a:cubicBezTo>
                  <a:pt x="1761291" y="400018"/>
                  <a:pt x="1761291" y="400018"/>
                  <a:pt x="1761291" y="361718"/>
                </a:cubicBezTo>
                <a:cubicBezTo>
                  <a:pt x="1723003" y="323419"/>
                  <a:pt x="1723003" y="323419"/>
                  <a:pt x="1723003" y="285119"/>
                </a:cubicBezTo>
                <a:cubicBezTo>
                  <a:pt x="1761291" y="285119"/>
                  <a:pt x="1761291" y="285119"/>
                  <a:pt x="1761291" y="285119"/>
                </a:cubicBezTo>
                <a:cubicBezTo>
                  <a:pt x="1799580" y="285119"/>
                  <a:pt x="1799580" y="323419"/>
                  <a:pt x="1799580" y="323419"/>
                </a:cubicBezTo>
                <a:cubicBezTo>
                  <a:pt x="1876158" y="361718"/>
                  <a:pt x="1914447" y="400018"/>
                  <a:pt x="1952736" y="438317"/>
                </a:cubicBezTo>
                <a:cubicBezTo>
                  <a:pt x="2105892" y="514916"/>
                  <a:pt x="2259047" y="629814"/>
                  <a:pt x="2373914" y="706413"/>
                </a:cubicBezTo>
                <a:cubicBezTo>
                  <a:pt x="2412203" y="706413"/>
                  <a:pt x="2412203" y="706413"/>
                  <a:pt x="2412203" y="706413"/>
                </a:cubicBezTo>
                <a:cubicBezTo>
                  <a:pt x="2412203" y="706413"/>
                  <a:pt x="2412203" y="668114"/>
                  <a:pt x="2412203" y="668114"/>
                </a:cubicBezTo>
                <a:cubicBezTo>
                  <a:pt x="2412203" y="668114"/>
                  <a:pt x="2450492" y="668114"/>
                  <a:pt x="2450492" y="668114"/>
                </a:cubicBezTo>
                <a:cubicBezTo>
                  <a:pt x="2450492" y="668114"/>
                  <a:pt x="2488781" y="668114"/>
                  <a:pt x="2488781" y="668114"/>
                </a:cubicBezTo>
                <a:cubicBezTo>
                  <a:pt x="2450492" y="629814"/>
                  <a:pt x="2412203" y="591515"/>
                  <a:pt x="2373914" y="553215"/>
                </a:cubicBezTo>
                <a:cubicBezTo>
                  <a:pt x="2297336" y="514916"/>
                  <a:pt x="2259047" y="438317"/>
                  <a:pt x="2182470" y="361718"/>
                </a:cubicBezTo>
                <a:cubicBezTo>
                  <a:pt x="2144180" y="323419"/>
                  <a:pt x="2144180" y="285119"/>
                  <a:pt x="2144180" y="285119"/>
                </a:cubicBezTo>
                <a:cubicBezTo>
                  <a:pt x="2105892" y="246820"/>
                  <a:pt x="2105892" y="208520"/>
                  <a:pt x="2144180" y="208520"/>
                </a:cubicBezTo>
                <a:cubicBezTo>
                  <a:pt x="2182470" y="208520"/>
                  <a:pt x="2182470" y="208520"/>
                  <a:pt x="2220758" y="208520"/>
                </a:cubicBezTo>
                <a:cubicBezTo>
                  <a:pt x="2259047" y="208520"/>
                  <a:pt x="2297336" y="246820"/>
                  <a:pt x="2335625" y="285119"/>
                </a:cubicBezTo>
                <a:cubicBezTo>
                  <a:pt x="3714026" y="1549002"/>
                  <a:pt x="9495655" y="1931996"/>
                  <a:pt x="12826792" y="591515"/>
                </a:cubicBezTo>
                <a:cubicBezTo>
                  <a:pt x="12865081" y="553215"/>
                  <a:pt x="12903370" y="514916"/>
                  <a:pt x="12979948" y="514916"/>
                </a:cubicBezTo>
                <a:cubicBezTo>
                  <a:pt x="12979948" y="476616"/>
                  <a:pt x="13018236" y="476616"/>
                  <a:pt x="13056525" y="476616"/>
                </a:cubicBezTo>
                <a:cubicBezTo>
                  <a:pt x="13094814" y="476616"/>
                  <a:pt x="13094814" y="438317"/>
                  <a:pt x="13133103" y="476616"/>
                </a:cubicBezTo>
                <a:cubicBezTo>
                  <a:pt x="13133103" y="476616"/>
                  <a:pt x="13133103" y="476616"/>
                  <a:pt x="13133103" y="514916"/>
                </a:cubicBezTo>
                <a:cubicBezTo>
                  <a:pt x="13133103" y="514916"/>
                  <a:pt x="13094814" y="514916"/>
                  <a:pt x="13094814" y="514916"/>
                </a:cubicBezTo>
                <a:cubicBezTo>
                  <a:pt x="13094814" y="514916"/>
                  <a:pt x="13094814" y="553215"/>
                  <a:pt x="13056525" y="553215"/>
                </a:cubicBezTo>
                <a:cubicBezTo>
                  <a:pt x="13037380" y="572365"/>
                  <a:pt x="13018236" y="591515"/>
                  <a:pt x="12994306" y="610665"/>
                </a:cubicBezTo>
                <a:lnTo>
                  <a:pt x="12952645" y="636984"/>
                </a:lnTo>
                <a:lnTo>
                  <a:pt x="12903968" y="665122"/>
                </a:lnTo>
                <a:lnTo>
                  <a:pt x="12897763" y="669399"/>
                </a:lnTo>
                <a:lnTo>
                  <a:pt x="12874653" y="674697"/>
                </a:lnTo>
                <a:cubicBezTo>
                  <a:pt x="12845936" y="687264"/>
                  <a:pt x="12817220" y="715988"/>
                  <a:pt x="12788503" y="744713"/>
                </a:cubicBezTo>
                <a:lnTo>
                  <a:pt x="12897763" y="669399"/>
                </a:lnTo>
                <a:lnTo>
                  <a:pt x="12903370" y="668114"/>
                </a:lnTo>
                <a:lnTo>
                  <a:pt x="12952645" y="636984"/>
                </a:lnTo>
                <a:lnTo>
                  <a:pt x="13023023" y="596302"/>
                </a:lnTo>
                <a:cubicBezTo>
                  <a:pt x="13104386" y="553215"/>
                  <a:pt x="13190536" y="514916"/>
                  <a:pt x="13286259" y="476616"/>
                </a:cubicBezTo>
                <a:cubicBezTo>
                  <a:pt x="13439415" y="361718"/>
                  <a:pt x="13630859" y="246820"/>
                  <a:pt x="13822304" y="131921"/>
                </a:cubicBezTo>
                <a:cubicBezTo>
                  <a:pt x="13860593" y="93622"/>
                  <a:pt x="13937171" y="93622"/>
                  <a:pt x="13975460" y="55322"/>
                </a:cubicBezTo>
                <a:cubicBezTo>
                  <a:pt x="14013749" y="55322"/>
                  <a:pt x="14052038" y="17023"/>
                  <a:pt x="14090327" y="17023"/>
                </a:cubicBezTo>
                <a:cubicBezTo>
                  <a:pt x="14090327" y="17023"/>
                  <a:pt x="14111864" y="-4521"/>
                  <a:pt x="14138786" y="86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8593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51639" y="4038600"/>
            <a:ext cx="16706067" cy="7075067"/>
          </a:xfrm>
          <a:custGeom>
            <a:avLst/>
            <a:gdLst>
              <a:gd name="connsiteX0" fmla="*/ 8185600 w 16706067"/>
              <a:gd name="connsiteY0" fmla="*/ 5061722 h 7075067"/>
              <a:gd name="connsiteX1" fmla="*/ 8260014 w 16706067"/>
              <a:gd name="connsiteY1" fmla="*/ 5545562 h 7075067"/>
              <a:gd name="connsiteX2" fmla="*/ 8111184 w 16706067"/>
              <a:gd name="connsiteY2" fmla="*/ 5508344 h 7075067"/>
              <a:gd name="connsiteX3" fmla="*/ 8185600 w 16706067"/>
              <a:gd name="connsiteY3" fmla="*/ 5061722 h 7075067"/>
              <a:gd name="connsiteX4" fmla="*/ 16668859 w 16706067"/>
              <a:gd name="connsiteY4" fmla="*/ 372186 h 7075067"/>
              <a:gd name="connsiteX5" fmla="*/ 16706067 w 16706067"/>
              <a:gd name="connsiteY5" fmla="*/ 372186 h 7075067"/>
              <a:gd name="connsiteX6" fmla="*/ 16706067 w 16706067"/>
              <a:gd name="connsiteY6" fmla="*/ 409404 h 7075067"/>
              <a:gd name="connsiteX7" fmla="*/ 16668859 w 16706067"/>
              <a:gd name="connsiteY7" fmla="*/ 409404 h 7075067"/>
              <a:gd name="connsiteX8" fmla="*/ 16668859 w 16706067"/>
              <a:gd name="connsiteY8" fmla="*/ 372186 h 7075067"/>
              <a:gd name="connsiteX9" fmla="*/ 2939374 w 16706067"/>
              <a:gd name="connsiteY9" fmla="*/ 0 h 7075067"/>
              <a:gd name="connsiteX10" fmla="*/ 3013788 w 16706067"/>
              <a:gd name="connsiteY10" fmla="*/ 37219 h 7075067"/>
              <a:gd name="connsiteX11" fmla="*/ 3125410 w 16706067"/>
              <a:gd name="connsiteY11" fmla="*/ 74437 h 7075067"/>
              <a:gd name="connsiteX12" fmla="*/ 3274239 w 16706067"/>
              <a:gd name="connsiteY12" fmla="*/ 148874 h 7075067"/>
              <a:gd name="connsiteX13" fmla="*/ 3795141 w 16706067"/>
              <a:gd name="connsiteY13" fmla="*/ 446623 h 7075067"/>
              <a:gd name="connsiteX14" fmla="*/ 4278836 w 16706067"/>
              <a:gd name="connsiteY14" fmla="*/ 744371 h 7075067"/>
              <a:gd name="connsiteX15" fmla="*/ 4130006 w 16706067"/>
              <a:gd name="connsiteY15" fmla="*/ 632715 h 7075067"/>
              <a:gd name="connsiteX16" fmla="*/ 3981177 w 16706067"/>
              <a:gd name="connsiteY16" fmla="*/ 558278 h 7075067"/>
              <a:gd name="connsiteX17" fmla="*/ 3943970 w 16706067"/>
              <a:gd name="connsiteY17" fmla="*/ 521060 h 7075067"/>
              <a:gd name="connsiteX18" fmla="*/ 3943970 w 16706067"/>
              <a:gd name="connsiteY18" fmla="*/ 483841 h 7075067"/>
              <a:gd name="connsiteX19" fmla="*/ 3943970 w 16706067"/>
              <a:gd name="connsiteY19" fmla="*/ 446623 h 7075067"/>
              <a:gd name="connsiteX20" fmla="*/ 3981177 w 16706067"/>
              <a:gd name="connsiteY20" fmla="*/ 483841 h 7075067"/>
              <a:gd name="connsiteX21" fmla="*/ 4092799 w 16706067"/>
              <a:gd name="connsiteY21" fmla="*/ 521060 h 7075067"/>
              <a:gd name="connsiteX22" fmla="*/ 4241628 w 16706067"/>
              <a:gd name="connsiteY22" fmla="*/ 595497 h 7075067"/>
              <a:gd name="connsiteX23" fmla="*/ 14399214 w 16706067"/>
              <a:gd name="connsiteY23" fmla="*/ 260530 h 7075067"/>
              <a:gd name="connsiteX24" fmla="*/ 14548042 w 16706067"/>
              <a:gd name="connsiteY24" fmla="*/ 223311 h 7075067"/>
              <a:gd name="connsiteX25" fmla="*/ 14585250 w 16706067"/>
              <a:gd name="connsiteY25" fmla="*/ 223311 h 7075067"/>
              <a:gd name="connsiteX26" fmla="*/ 14622458 w 16706067"/>
              <a:gd name="connsiteY26" fmla="*/ 223311 h 7075067"/>
              <a:gd name="connsiteX27" fmla="*/ 14622458 w 16706067"/>
              <a:gd name="connsiteY27" fmla="*/ 297749 h 7075067"/>
              <a:gd name="connsiteX28" fmla="*/ 14585250 w 16706067"/>
              <a:gd name="connsiteY28" fmla="*/ 372186 h 7075067"/>
              <a:gd name="connsiteX29" fmla="*/ 14362006 w 16706067"/>
              <a:gd name="connsiteY29" fmla="*/ 558278 h 7075067"/>
              <a:gd name="connsiteX30" fmla="*/ 14338752 w 16706067"/>
              <a:gd name="connsiteY30" fmla="*/ 614106 h 7075067"/>
              <a:gd name="connsiteX31" fmla="*/ 14301760 w 16706067"/>
              <a:gd name="connsiteY31" fmla="*/ 654474 h 7075067"/>
              <a:gd name="connsiteX32" fmla="*/ 14292242 w 16706067"/>
              <a:gd name="connsiteY32" fmla="*/ 655977 h 7075067"/>
              <a:gd name="connsiteX33" fmla="*/ 14287592 w 16706067"/>
              <a:gd name="connsiteY33" fmla="*/ 669934 h 7075067"/>
              <a:gd name="connsiteX34" fmla="*/ 14301760 w 16706067"/>
              <a:gd name="connsiteY34" fmla="*/ 654474 h 7075067"/>
              <a:gd name="connsiteX35" fmla="*/ 14303288 w 16706067"/>
              <a:gd name="connsiteY35" fmla="*/ 654232 h 7075067"/>
              <a:gd name="connsiteX36" fmla="*/ 14324798 w 16706067"/>
              <a:gd name="connsiteY36" fmla="*/ 669934 h 7075067"/>
              <a:gd name="connsiteX37" fmla="*/ 14362006 w 16706067"/>
              <a:gd name="connsiteY37" fmla="*/ 669934 h 7075067"/>
              <a:gd name="connsiteX38" fmla="*/ 14362006 w 16706067"/>
              <a:gd name="connsiteY38" fmla="*/ 707152 h 7075067"/>
              <a:gd name="connsiteX39" fmla="*/ 14771286 w 16706067"/>
              <a:gd name="connsiteY39" fmla="*/ 409404 h 7075067"/>
              <a:gd name="connsiteX40" fmla="*/ 14920116 w 16706067"/>
              <a:gd name="connsiteY40" fmla="*/ 334967 h 7075067"/>
              <a:gd name="connsiteX41" fmla="*/ 14994530 w 16706067"/>
              <a:gd name="connsiteY41" fmla="*/ 297749 h 7075067"/>
              <a:gd name="connsiteX42" fmla="*/ 15031738 w 16706067"/>
              <a:gd name="connsiteY42" fmla="*/ 297749 h 7075067"/>
              <a:gd name="connsiteX43" fmla="*/ 14994530 w 16706067"/>
              <a:gd name="connsiteY43" fmla="*/ 372186 h 7075067"/>
              <a:gd name="connsiteX44" fmla="*/ 14957322 w 16706067"/>
              <a:gd name="connsiteY44" fmla="*/ 446623 h 7075067"/>
              <a:gd name="connsiteX45" fmla="*/ 14920116 w 16706067"/>
              <a:gd name="connsiteY45" fmla="*/ 483841 h 7075067"/>
              <a:gd name="connsiteX46" fmla="*/ 14882910 w 16706067"/>
              <a:gd name="connsiteY46" fmla="*/ 483841 h 7075067"/>
              <a:gd name="connsiteX47" fmla="*/ 14734078 w 16706067"/>
              <a:gd name="connsiteY47" fmla="*/ 558278 h 7075067"/>
              <a:gd name="connsiteX48" fmla="*/ 14659666 w 16706067"/>
              <a:gd name="connsiteY48" fmla="*/ 632715 h 7075067"/>
              <a:gd name="connsiteX49" fmla="*/ 14510836 w 16706067"/>
              <a:gd name="connsiteY49" fmla="*/ 781590 h 7075067"/>
              <a:gd name="connsiteX50" fmla="*/ 14399214 w 16706067"/>
              <a:gd name="connsiteY50" fmla="*/ 967682 h 7075067"/>
              <a:gd name="connsiteX51" fmla="*/ 14510836 w 16706067"/>
              <a:gd name="connsiteY51" fmla="*/ 893245 h 7075067"/>
              <a:gd name="connsiteX52" fmla="*/ 14622458 w 16706067"/>
              <a:gd name="connsiteY52" fmla="*/ 818808 h 7075067"/>
              <a:gd name="connsiteX53" fmla="*/ 14994530 w 16706067"/>
              <a:gd name="connsiteY53" fmla="*/ 483841 h 7075067"/>
              <a:gd name="connsiteX54" fmla="*/ 15068946 w 16706067"/>
              <a:gd name="connsiteY54" fmla="*/ 446623 h 7075067"/>
              <a:gd name="connsiteX55" fmla="*/ 15106152 w 16706067"/>
              <a:gd name="connsiteY55" fmla="*/ 409404 h 7075067"/>
              <a:gd name="connsiteX56" fmla="*/ 15106152 w 16706067"/>
              <a:gd name="connsiteY56" fmla="*/ 446623 h 7075067"/>
              <a:gd name="connsiteX57" fmla="*/ 15031738 w 16706067"/>
              <a:gd name="connsiteY57" fmla="*/ 521060 h 7075067"/>
              <a:gd name="connsiteX58" fmla="*/ 14957322 w 16706067"/>
              <a:gd name="connsiteY58" fmla="*/ 632715 h 7075067"/>
              <a:gd name="connsiteX59" fmla="*/ 14771286 w 16706067"/>
              <a:gd name="connsiteY59" fmla="*/ 781590 h 7075067"/>
              <a:gd name="connsiteX60" fmla="*/ 14734078 w 16706067"/>
              <a:gd name="connsiteY60" fmla="*/ 856027 h 7075067"/>
              <a:gd name="connsiteX61" fmla="*/ 14696872 w 16706067"/>
              <a:gd name="connsiteY61" fmla="*/ 930464 h 7075067"/>
              <a:gd name="connsiteX62" fmla="*/ 14659666 w 16706067"/>
              <a:gd name="connsiteY62" fmla="*/ 967682 h 7075067"/>
              <a:gd name="connsiteX63" fmla="*/ 14622458 w 16706067"/>
              <a:gd name="connsiteY63" fmla="*/ 967682 h 7075067"/>
              <a:gd name="connsiteX64" fmla="*/ 14473630 w 16706067"/>
              <a:gd name="connsiteY64" fmla="*/ 1042119 h 7075067"/>
              <a:gd name="connsiteX65" fmla="*/ 14362006 w 16706067"/>
              <a:gd name="connsiteY65" fmla="*/ 1079338 h 7075067"/>
              <a:gd name="connsiteX66" fmla="*/ 14324798 w 16706067"/>
              <a:gd name="connsiteY66" fmla="*/ 1116556 h 7075067"/>
              <a:gd name="connsiteX67" fmla="*/ 14250386 w 16706067"/>
              <a:gd name="connsiteY67" fmla="*/ 1190993 h 7075067"/>
              <a:gd name="connsiteX68" fmla="*/ 14213178 w 16706067"/>
              <a:gd name="connsiteY68" fmla="*/ 1190993 h 7075067"/>
              <a:gd name="connsiteX69" fmla="*/ 14213178 w 16706067"/>
              <a:gd name="connsiteY69" fmla="*/ 1228212 h 7075067"/>
              <a:gd name="connsiteX70" fmla="*/ 14138762 w 16706067"/>
              <a:gd name="connsiteY70" fmla="*/ 1302649 h 7075067"/>
              <a:gd name="connsiteX71" fmla="*/ 14213178 w 16706067"/>
              <a:gd name="connsiteY71" fmla="*/ 1265431 h 7075067"/>
              <a:gd name="connsiteX72" fmla="*/ 14250386 w 16706067"/>
              <a:gd name="connsiteY72" fmla="*/ 1265431 h 7075067"/>
              <a:gd name="connsiteX73" fmla="*/ 14213178 w 16706067"/>
              <a:gd name="connsiteY73" fmla="*/ 1302649 h 7075067"/>
              <a:gd name="connsiteX74" fmla="*/ 14175970 w 16706067"/>
              <a:gd name="connsiteY74" fmla="*/ 1377086 h 7075067"/>
              <a:gd name="connsiteX75" fmla="*/ 14287592 w 16706067"/>
              <a:gd name="connsiteY75" fmla="*/ 1302649 h 7075067"/>
              <a:gd name="connsiteX76" fmla="*/ 14324798 w 16706067"/>
              <a:gd name="connsiteY76" fmla="*/ 1302649 h 7075067"/>
              <a:gd name="connsiteX77" fmla="*/ 14324798 w 16706067"/>
              <a:gd name="connsiteY77" fmla="*/ 1265431 h 7075067"/>
              <a:gd name="connsiteX78" fmla="*/ 14287592 w 16706067"/>
              <a:gd name="connsiteY78" fmla="*/ 1265431 h 7075067"/>
              <a:gd name="connsiteX79" fmla="*/ 14734078 w 16706067"/>
              <a:gd name="connsiteY79" fmla="*/ 1004901 h 7075067"/>
              <a:gd name="connsiteX80" fmla="*/ 14808494 w 16706067"/>
              <a:gd name="connsiteY80" fmla="*/ 930464 h 7075067"/>
              <a:gd name="connsiteX81" fmla="*/ 14845702 w 16706067"/>
              <a:gd name="connsiteY81" fmla="*/ 930464 h 7075067"/>
              <a:gd name="connsiteX82" fmla="*/ 14771286 w 16706067"/>
              <a:gd name="connsiteY82" fmla="*/ 1042119 h 7075067"/>
              <a:gd name="connsiteX83" fmla="*/ 14696872 w 16706067"/>
              <a:gd name="connsiteY83" fmla="*/ 1116556 h 7075067"/>
              <a:gd name="connsiteX84" fmla="*/ 14436422 w 16706067"/>
              <a:gd name="connsiteY84" fmla="*/ 1265431 h 7075067"/>
              <a:gd name="connsiteX85" fmla="*/ 14659666 w 16706067"/>
              <a:gd name="connsiteY85" fmla="*/ 1190993 h 7075067"/>
              <a:gd name="connsiteX86" fmla="*/ 14808494 w 16706067"/>
              <a:gd name="connsiteY86" fmla="*/ 1153775 h 7075067"/>
              <a:gd name="connsiteX87" fmla="*/ 14845702 w 16706067"/>
              <a:gd name="connsiteY87" fmla="*/ 1116556 h 7075067"/>
              <a:gd name="connsiteX88" fmla="*/ 14845702 w 16706067"/>
              <a:gd name="connsiteY88" fmla="*/ 1153775 h 7075067"/>
              <a:gd name="connsiteX89" fmla="*/ 14882910 w 16706067"/>
              <a:gd name="connsiteY89" fmla="*/ 1153775 h 7075067"/>
              <a:gd name="connsiteX90" fmla="*/ 14920116 w 16706067"/>
              <a:gd name="connsiteY90" fmla="*/ 1153775 h 7075067"/>
              <a:gd name="connsiteX91" fmla="*/ 14957322 w 16706067"/>
              <a:gd name="connsiteY91" fmla="*/ 1116556 h 7075067"/>
              <a:gd name="connsiteX92" fmla="*/ 15031738 w 16706067"/>
              <a:gd name="connsiteY92" fmla="*/ 1079338 h 7075067"/>
              <a:gd name="connsiteX93" fmla="*/ 15292190 w 16706067"/>
              <a:gd name="connsiteY93" fmla="*/ 967682 h 7075067"/>
              <a:gd name="connsiteX94" fmla="*/ 15515432 w 16706067"/>
              <a:gd name="connsiteY94" fmla="*/ 818808 h 7075067"/>
              <a:gd name="connsiteX95" fmla="*/ 15589846 w 16706067"/>
              <a:gd name="connsiteY95" fmla="*/ 781590 h 7075067"/>
              <a:gd name="connsiteX96" fmla="*/ 15589846 w 16706067"/>
              <a:gd name="connsiteY96" fmla="*/ 744371 h 7075067"/>
              <a:gd name="connsiteX97" fmla="*/ 15552640 w 16706067"/>
              <a:gd name="connsiteY97" fmla="*/ 744371 h 7075067"/>
              <a:gd name="connsiteX98" fmla="*/ 15478226 w 16706067"/>
              <a:gd name="connsiteY98" fmla="*/ 744371 h 7075067"/>
              <a:gd name="connsiteX99" fmla="*/ 15254982 w 16706067"/>
              <a:gd name="connsiteY99" fmla="*/ 856027 h 7075067"/>
              <a:gd name="connsiteX100" fmla="*/ 15031738 w 16706067"/>
              <a:gd name="connsiteY100" fmla="*/ 930464 h 7075067"/>
              <a:gd name="connsiteX101" fmla="*/ 14994530 w 16706067"/>
              <a:gd name="connsiteY101" fmla="*/ 967682 h 7075067"/>
              <a:gd name="connsiteX102" fmla="*/ 14957322 w 16706067"/>
              <a:gd name="connsiteY102" fmla="*/ 967682 h 7075067"/>
              <a:gd name="connsiteX103" fmla="*/ 14957322 w 16706067"/>
              <a:gd name="connsiteY103" fmla="*/ 930464 h 7075067"/>
              <a:gd name="connsiteX104" fmla="*/ 14994530 w 16706067"/>
              <a:gd name="connsiteY104" fmla="*/ 893245 h 7075067"/>
              <a:gd name="connsiteX105" fmla="*/ 15068946 w 16706067"/>
              <a:gd name="connsiteY105" fmla="*/ 856027 h 7075067"/>
              <a:gd name="connsiteX106" fmla="*/ 15217774 w 16706067"/>
              <a:gd name="connsiteY106" fmla="*/ 818808 h 7075067"/>
              <a:gd name="connsiteX107" fmla="*/ 15403810 w 16706067"/>
              <a:gd name="connsiteY107" fmla="*/ 707152 h 7075067"/>
              <a:gd name="connsiteX108" fmla="*/ 15552640 w 16706067"/>
              <a:gd name="connsiteY108" fmla="*/ 632715 h 7075067"/>
              <a:gd name="connsiteX109" fmla="*/ 16036334 w 16706067"/>
              <a:gd name="connsiteY109" fmla="*/ 446623 h 7075067"/>
              <a:gd name="connsiteX110" fmla="*/ 16147956 w 16706067"/>
              <a:gd name="connsiteY110" fmla="*/ 372186 h 7075067"/>
              <a:gd name="connsiteX111" fmla="*/ 16333992 w 16706067"/>
              <a:gd name="connsiteY111" fmla="*/ 223311 h 7075067"/>
              <a:gd name="connsiteX112" fmla="*/ 16482823 w 16706067"/>
              <a:gd name="connsiteY112" fmla="*/ 111656 h 7075067"/>
              <a:gd name="connsiteX113" fmla="*/ 16557235 w 16706067"/>
              <a:gd name="connsiteY113" fmla="*/ 74437 h 7075067"/>
              <a:gd name="connsiteX114" fmla="*/ 16557235 w 16706067"/>
              <a:gd name="connsiteY114" fmla="*/ 111656 h 7075067"/>
              <a:gd name="connsiteX115" fmla="*/ 16594443 w 16706067"/>
              <a:gd name="connsiteY115" fmla="*/ 111656 h 7075067"/>
              <a:gd name="connsiteX116" fmla="*/ 16557235 w 16706067"/>
              <a:gd name="connsiteY116" fmla="*/ 186093 h 7075067"/>
              <a:gd name="connsiteX117" fmla="*/ 16557235 w 16706067"/>
              <a:gd name="connsiteY117" fmla="*/ 297749 h 7075067"/>
              <a:gd name="connsiteX118" fmla="*/ 16445615 w 16706067"/>
              <a:gd name="connsiteY118" fmla="*/ 446623 h 7075067"/>
              <a:gd name="connsiteX119" fmla="*/ 16222370 w 16706067"/>
              <a:gd name="connsiteY119" fmla="*/ 669934 h 7075067"/>
              <a:gd name="connsiteX120" fmla="*/ 16185162 w 16706067"/>
              <a:gd name="connsiteY120" fmla="*/ 669934 h 7075067"/>
              <a:gd name="connsiteX121" fmla="*/ 16185162 w 16706067"/>
              <a:gd name="connsiteY121" fmla="*/ 744371 h 7075067"/>
              <a:gd name="connsiteX122" fmla="*/ 16222370 w 16706067"/>
              <a:gd name="connsiteY122" fmla="*/ 744371 h 7075067"/>
              <a:gd name="connsiteX123" fmla="*/ 16259578 w 16706067"/>
              <a:gd name="connsiteY123" fmla="*/ 707152 h 7075067"/>
              <a:gd name="connsiteX124" fmla="*/ 16408406 w 16706067"/>
              <a:gd name="connsiteY124" fmla="*/ 595497 h 7075067"/>
              <a:gd name="connsiteX125" fmla="*/ 16594443 w 16706067"/>
              <a:gd name="connsiteY125" fmla="*/ 446623 h 7075067"/>
              <a:gd name="connsiteX126" fmla="*/ 16668859 w 16706067"/>
              <a:gd name="connsiteY126" fmla="*/ 409404 h 7075067"/>
              <a:gd name="connsiteX127" fmla="*/ 16668859 w 16706067"/>
              <a:gd name="connsiteY127" fmla="*/ 483841 h 7075067"/>
              <a:gd name="connsiteX128" fmla="*/ 16631651 w 16706067"/>
              <a:gd name="connsiteY128" fmla="*/ 558278 h 7075067"/>
              <a:gd name="connsiteX129" fmla="*/ 16594443 w 16706067"/>
              <a:gd name="connsiteY129" fmla="*/ 595497 h 7075067"/>
              <a:gd name="connsiteX130" fmla="*/ 16557235 w 16706067"/>
              <a:gd name="connsiteY130" fmla="*/ 595497 h 7075067"/>
              <a:gd name="connsiteX131" fmla="*/ 16520031 w 16706067"/>
              <a:gd name="connsiteY131" fmla="*/ 632715 h 7075067"/>
              <a:gd name="connsiteX132" fmla="*/ 16445615 w 16706067"/>
              <a:gd name="connsiteY132" fmla="*/ 781590 h 7075067"/>
              <a:gd name="connsiteX133" fmla="*/ 16408406 w 16706067"/>
              <a:gd name="connsiteY133" fmla="*/ 930464 h 7075067"/>
              <a:gd name="connsiteX134" fmla="*/ 16296786 w 16706067"/>
              <a:gd name="connsiteY134" fmla="*/ 1042119 h 7075067"/>
              <a:gd name="connsiteX135" fmla="*/ 16222370 w 16706067"/>
              <a:gd name="connsiteY135" fmla="*/ 1079338 h 7075067"/>
              <a:gd name="connsiteX136" fmla="*/ 16185162 w 16706067"/>
              <a:gd name="connsiteY136" fmla="*/ 1042119 h 7075067"/>
              <a:gd name="connsiteX137" fmla="*/ 16147956 w 16706067"/>
              <a:gd name="connsiteY137" fmla="*/ 1042119 h 7075067"/>
              <a:gd name="connsiteX138" fmla="*/ 16147956 w 16706067"/>
              <a:gd name="connsiteY138" fmla="*/ 1079338 h 7075067"/>
              <a:gd name="connsiteX139" fmla="*/ 16147956 w 16706067"/>
              <a:gd name="connsiteY139" fmla="*/ 1116556 h 7075067"/>
              <a:gd name="connsiteX140" fmla="*/ 16147956 w 16706067"/>
              <a:gd name="connsiteY140" fmla="*/ 1265431 h 7075067"/>
              <a:gd name="connsiteX141" fmla="*/ 16147956 w 16706067"/>
              <a:gd name="connsiteY141" fmla="*/ 1302649 h 7075067"/>
              <a:gd name="connsiteX142" fmla="*/ 16185162 w 16706067"/>
              <a:gd name="connsiteY142" fmla="*/ 1302649 h 7075067"/>
              <a:gd name="connsiteX143" fmla="*/ 16259578 w 16706067"/>
              <a:gd name="connsiteY143" fmla="*/ 1228212 h 7075067"/>
              <a:gd name="connsiteX144" fmla="*/ 16296786 w 16706067"/>
              <a:gd name="connsiteY144" fmla="*/ 1190993 h 7075067"/>
              <a:gd name="connsiteX145" fmla="*/ 16296786 w 16706067"/>
              <a:gd name="connsiteY145" fmla="*/ 1228212 h 7075067"/>
              <a:gd name="connsiteX146" fmla="*/ 16296786 w 16706067"/>
              <a:gd name="connsiteY146" fmla="*/ 1265431 h 7075067"/>
              <a:gd name="connsiteX147" fmla="*/ 16259578 w 16706067"/>
              <a:gd name="connsiteY147" fmla="*/ 1302649 h 7075067"/>
              <a:gd name="connsiteX148" fmla="*/ 16185162 w 16706067"/>
              <a:gd name="connsiteY148" fmla="*/ 1451523 h 7075067"/>
              <a:gd name="connsiteX149" fmla="*/ 16147956 w 16706067"/>
              <a:gd name="connsiteY149" fmla="*/ 1488742 h 7075067"/>
              <a:gd name="connsiteX150" fmla="*/ 16110750 w 16706067"/>
              <a:gd name="connsiteY150" fmla="*/ 1488742 h 7075067"/>
              <a:gd name="connsiteX151" fmla="*/ 16036334 w 16706067"/>
              <a:gd name="connsiteY151" fmla="*/ 1451523 h 7075067"/>
              <a:gd name="connsiteX152" fmla="*/ 15999126 w 16706067"/>
              <a:gd name="connsiteY152" fmla="*/ 1488742 h 7075067"/>
              <a:gd name="connsiteX153" fmla="*/ 15850298 w 16706067"/>
              <a:gd name="connsiteY153" fmla="*/ 1600397 h 7075067"/>
              <a:gd name="connsiteX154" fmla="*/ 15738676 w 16706067"/>
              <a:gd name="connsiteY154" fmla="*/ 1712053 h 7075067"/>
              <a:gd name="connsiteX155" fmla="*/ 15738676 w 16706067"/>
              <a:gd name="connsiteY155" fmla="*/ 1786490 h 7075067"/>
              <a:gd name="connsiteX156" fmla="*/ 15850298 w 16706067"/>
              <a:gd name="connsiteY156" fmla="*/ 1712053 h 7075067"/>
              <a:gd name="connsiteX157" fmla="*/ 15887506 w 16706067"/>
              <a:gd name="connsiteY157" fmla="*/ 1637616 h 7075067"/>
              <a:gd name="connsiteX158" fmla="*/ 15924712 w 16706067"/>
              <a:gd name="connsiteY158" fmla="*/ 1637616 h 7075067"/>
              <a:gd name="connsiteX159" fmla="*/ 15924712 w 16706067"/>
              <a:gd name="connsiteY159" fmla="*/ 1674834 h 7075067"/>
              <a:gd name="connsiteX160" fmla="*/ 15887506 w 16706067"/>
              <a:gd name="connsiteY160" fmla="*/ 1749272 h 7075067"/>
              <a:gd name="connsiteX161" fmla="*/ 15887506 w 16706067"/>
              <a:gd name="connsiteY161" fmla="*/ 1786490 h 7075067"/>
              <a:gd name="connsiteX162" fmla="*/ 15961920 w 16706067"/>
              <a:gd name="connsiteY162" fmla="*/ 1712053 h 7075067"/>
              <a:gd name="connsiteX163" fmla="*/ 15999126 w 16706067"/>
              <a:gd name="connsiteY163" fmla="*/ 1674834 h 7075067"/>
              <a:gd name="connsiteX164" fmla="*/ 16036334 w 16706067"/>
              <a:gd name="connsiteY164" fmla="*/ 1674834 h 7075067"/>
              <a:gd name="connsiteX165" fmla="*/ 16073542 w 16706067"/>
              <a:gd name="connsiteY165" fmla="*/ 1712053 h 7075067"/>
              <a:gd name="connsiteX166" fmla="*/ 16073542 w 16706067"/>
              <a:gd name="connsiteY166" fmla="*/ 1749272 h 7075067"/>
              <a:gd name="connsiteX167" fmla="*/ 16036334 w 16706067"/>
              <a:gd name="connsiteY167" fmla="*/ 1823709 h 7075067"/>
              <a:gd name="connsiteX168" fmla="*/ 16036334 w 16706067"/>
              <a:gd name="connsiteY168" fmla="*/ 1898146 h 7075067"/>
              <a:gd name="connsiteX169" fmla="*/ 15924712 w 16706067"/>
              <a:gd name="connsiteY169" fmla="*/ 2047020 h 7075067"/>
              <a:gd name="connsiteX170" fmla="*/ 15850298 w 16706067"/>
              <a:gd name="connsiteY170" fmla="*/ 2121457 h 7075067"/>
              <a:gd name="connsiteX171" fmla="*/ 15799138 w 16706067"/>
              <a:gd name="connsiteY171" fmla="*/ 2144719 h 7075067"/>
              <a:gd name="connsiteX172" fmla="*/ 15777732 w 16706067"/>
              <a:gd name="connsiteY172" fmla="*/ 2191825 h 7075067"/>
              <a:gd name="connsiteX173" fmla="*/ 15738676 w 16706067"/>
              <a:gd name="connsiteY173" fmla="*/ 2195894 h 7075067"/>
              <a:gd name="connsiteX174" fmla="*/ 15775882 w 16706067"/>
              <a:gd name="connsiteY174" fmla="*/ 2195894 h 7075067"/>
              <a:gd name="connsiteX175" fmla="*/ 15777732 w 16706067"/>
              <a:gd name="connsiteY175" fmla="*/ 2191825 h 7075067"/>
              <a:gd name="connsiteX176" fmla="*/ 15794486 w 16706067"/>
              <a:gd name="connsiteY176" fmla="*/ 2190079 h 7075067"/>
              <a:gd name="connsiteX177" fmla="*/ 15961920 w 16706067"/>
              <a:gd name="connsiteY177" fmla="*/ 2158675 h 7075067"/>
              <a:gd name="connsiteX178" fmla="*/ 16110750 w 16706067"/>
              <a:gd name="connsiteY178" fmla="*/ 2121457 h 7075067"/>
              <a:gd name="connsiteX179" fmla="*/ 16110750 w 16706067"/>
              <a:gd name="connsiteY179" fmla="*/ 2158675 h 7075067"/>
              <a:gd name="connsiteX180" fmla="*/ 16110750 w 16706067"/>
              <a:gd name="connsiteY180" fmla="*/ 2195894 h 7075067"/>
              <a:gd name="connsiteX181" fmla="*/ 16073542 w 16706067"/>
              <a:gd name="connsiteY181" fmla="*/ 2233112 h 7075067"/>
              <a:gd name="connsiteX182" fmla="*/ 15961920 w 16706067"/>
              <a:gd name="connsiteY182" fmla="*/ 2270331 h 7075067"/>
              <a:gd name="connsiteX183" fmla="*/ 16110750 w 16706067"/>
              <a:gd name="connsiteY183" fmla="*/ 2233112 h 7075067"/>
              <a:gd name="connsiteX184" fmla="*/ 16333992 w 16706067"/>
              <a:gd name="connsiteY184" fmla="*/ 2158675 h 7075067"/>
              <a:gd name="connsiteX185" fmla="*/ 16408406 w 16706067"/>
              <a:gd name="connsiteY185" fmla="*/ 2158675 h 7075067"/>
              <a:gd name="connsiteX186" fmla="*/ 16408406 w 16706067"/>
              <a:gd name="connsiteY186" fmla="*/ 2233112 h 7075067"/>
              <a:gd name="connsiteX187" fmla="*/ 16371200 w 16706067"/>
              <a:gd name="connsiteY187" fmla="*/ 2270331 h 7075067"/>
              <a:gd name="connsiteX188" fmla="*/ 16333992 w 16706067"/>
              <a:gd name="connsiteY188" fmla="*/ 2307550 h 7075067"/>
              <a:gd name="connsiteX189" fmla="*/ 16259578 w 16706067"/>
              <a:gd name="connsiteY189" fmla="*/ 2344768 h 7075067"/>
              <a:gd name="connsiteX190" fmla="*/ 15961920 w 16706067"/>
              <a:gd name="connsiteY190" fmla="*/ 2456424 h 7075067"/>
              <a:gd name="connsiteX191" fmla="*/ 15515432 w 16706067"/>
              <a:gd name="connsiteY191" fmla="*/ 2679735 h 7075067"/>
              <a:gd name="connsiteX192" fmla="*/ 15961920 w 16706067"/>
              <a:gd name="connsiteY192" fmla="*/ 2568079 h 7075067"/>
              <a:gd name="connsiteX193" fmla="*/ 16110750 w 16706067"/>
              <a:gd name="connsiteY193" fmla="*/ 2530861 h 7075067"/>
              <a:gd name="connsiteX194" fmla="*/ 16185162 w 16706067"/>
              <a:gd name="connsiteY194" fmla="*/ 2493642 h 7075067"/>
              <a:gd name="connsiteX195" fmla="*/ 16185162 w 16706067"/>
              <a:gd name="connsiteY195" fmla="*/ 2568079 h 7075067"/>
              <a:gd name="connsiteX196" fmla="*/ 16110750 w 16706067"/>
              <a:gd name="connsiteY196" fmla="*/ 2642516 h 7075067"/>
              <a:gd name="connsiteX197" fmla="*/ 15999126 w 16706067"/>
              <a:gd name="connsiteY197" fmla="*/ 2716953 h 7075067"/>
              <a:gd name="connsiteX198" fmla="*/ 15850298 w 16706067"/>
              <a:gd name="connsiteY198" fmla="*/ 2754172 h 7075067"/>
              <a:gd name="connsiteX199" fmla="*/ 15329396 w 16706067"/>
              <a:gd name="connsiteY199" fmla="*/ 2977483 h 7075067"/>
              <a:gd name="connsiteX200" fmla="*/ 13803898 w 16706067"/>
              <a:gd name="connsiteY200" fmla="*/ 3498543 h 7075067"/>
              <a:gd name="connsiteX201" fmla="*/ 13692276 w 16706067"/>
              <a:gd name="connsiteY201" fmla="*/ 3572980 h 7075067"/>
              <a:gd name="connsiteX202" fmla="*/ 13655070 w 16706067"/>
              <a:gd name="connsiteY202" fmla="*/ 3610198 h 7075067"/>
              <a:gd name="connsiteX203" fmla="*/ 13617862 w 16706067"/>
              <a:gd name="connsiteY203" fmla="*/ 3610198 h 7075067"/>
              <a:gd name="connsiteX204" fmla="*/ 13506238 w 16706067"/>
              <a:gd name="connsiteY204" fmla="*/ 3572980 h 7075067"/>
              <a:gd name="connsiteX205" fmla="*/ 13357410 w 16706067"/>
              <a:gd name="connsiteY205" fmla="*/ 3610198 h 7075067"/>
              <a:gd name="connsiteX206" fmla="*/ 13208582 w 16706067"/>
              <a:gd name="connsiteY206" fmla="*/ 3684636 h 7075067"/>
              <a:gd name="connsiteX207" fmla="*/ 13208582 w 16706067"/>
              <a:gd name="connsiteY207" fmla="*/ 3796291 h 7075067"/>
              <a:gd name="connsiteX208" fmla="*/ 13245790 w 16706067"/>
              <a:gd name="connsiteY208" fmla="*/ 3759073 h 7075067"/>
              <a:gd name="connsiteX209" fmla="*/ 13282996 w 16706067"/>
              <a:gd name="connsiteY209" fmla="*/ 3721854 h 7075067"/>
              <a:gd name="connsiteX210" fmla="*/ 13320202 w 16706067"/>
              <a:gd name="connsiteY210" fmla="*/ 3721854 h 7075067"/>
              <a:gd name="connsiteX211" fmla="*/ 13320202 w 16706067"/>
              <a:gd name="connsiteY211" fmla="*/ 3759073 h 7075067"/>
              <a:gd name="connsiteX212" fmla="*/ 13282996 w 16706067"/>
              <a:gd name="connsiteY212" fmla="*/ 3833510 h 7075067"/>
              <a:gd name="connsiteX213" fmla="*/ 13320202 w 16706067"/>
              <a:gd name="connsiteY213" fmla="*/ 3833510 h 7075067"/>
              <a:gd name="connsiteX214" fmla="*/ 13394618 w 16706067"/>
              <a:gd name="connsiteY214" fmla="*/ 3796291 h 7075067"/>
              <a:gd name="connsiteX215" fmla="*/ 13469032 w 16706067"/>
              <a:gd name="connsiteY215" fmla="*/ 3759073 h 7075067"/>
              <a:gd name="connsiteX216" fmla="*/ 13506238 w 16706067"/>
              <a:gd name="connsiteY216" fmla="*/ 3759073 h 7075067"/>
              <a:gd name="connsiteX217" fmla="*/ 13543446 w 16706067"/>
              <a:gd name="connsiteY217" fmla="*/ 3796291 h 7075067"/>
              <a:gd name="connsiteX218" fmla="*/ 13580654 w 16706067"/>
              <a:gd name="connsiteY218" fmla="*/ 3833510 h 7075067"/>
              <a:gd name="connsiteX219" fmla="*/ 13543446 w 16706067"/>
              <a:gd name="connsiteY219" fmla="*/ 3870728 h 7075067"/>
              <a:gd name="connsiteX220" fmla="*/ 13506238 w 16706067"/>
              <a:gd name="connsiteY220" fmla="*/ 3945165 h 7075067"/>
              <a:gd name="connsiteX221" fmla="*/ 13357410 w 16706067"/>
              <a:gd name="connsiteY221" fmla="*/ 4056821 h 7075067"/>
              <a:gd name="connsiteX222" fmla="*/ 13245790 w 16706067"/>
              <a:gd name="connsiteY222" fmla="*/ 4131258 h 7075067"/>
              <a:gd name="connsiteX223" fmla="*/ 13096958 w 16706067"/>
              <a:gd name="connsiteY223" fmla="*/ 4168477 h 7075067"/>
              <a:gd name="connsiteX224" fmla="*/ 13022546 w 16706067"/>
              <a:gd name="connsiteY224" fmla="*/ 4205695 h 7075067"/>
              <a:gd name="connsiteX225" fmla="*/ 12910922 w 16706067"/>
              <a:gd name="connsiteY225" fmla="*/ 4205695 h 7075067"/>
              <a:gd name="connsiteX226" fmla="*/ 12836510 w 16706067"/>
              <a:gd name="connsiteY226" fmla="*/ 4168477 h 7075067"/>
              <a:gd name="connsiteX227" fmla="*/ 12724886 w 16706067"/>
              <a:gd name="connsiteY227" fmla="*/ 4205695 h 7075067"/>
              <a:gd name="connsiteX228" fmla="*/ 12613266 w 16706067"/>
              <a:gd name="connsiteY228" fmla="*/ 4280132 h 7075067"/>
              <a:gd name="connsiteX229" fmla="*/ 12576058 w 16706067"/>
              <a:gd name="connsiteY229" fmla="*/ 4280132 h 7075067"/>
              <a:gd name="connsiteX230" fmla="*/ 12538850 w 16706067"/>
              <a:gd name="connsiteY230" fmla="*/ 4280132 h 7075067"/>
              <a:gd name="connsiteX231" fmla="*/ 12464436 w 16706067"/>
              <a:gd name="connsiteY231" fmla="*/ 4242914 h 7075067"/>
              <a:gd name="connsiteX232" fmla="*/ 11683082 w 16706067"/>
              <a:gd name="connsiteY232" fmla="*/ 4466224 h 7075067"/>
              <a:gd name="connsiteX233" fmla="*/ 11162182 w 16706067"/>
              <a:gd name="connsiteY233" fmla="*/ 4801192 h 7075067"/>
              <a:gd name="connsiteX234" fmla="*/ 11236596 w 16706067"/>
              <a:gd name="connsiteY234" fmla="*/ 5806092 h 7075067"/>
              <a:gd name="connsiteX235" fmla="*/ 11236596 w 16706067"/>
              <a:gd name="connsiteY235" fmla="*/ 6364370 h 7075067"/>
              <a:gd name="connsiteX236" fmla="*/ 11087766 w 16706067"/>
              <a:gd name="connsiteY236" fmla="*/ 5806092 h 7075067"/>
              <a:gd name="connsiteX237" fmla="*/ 11087766 w 16706067"/>
              <a:gd name="connsiteY237" fmla="*/ 4689536 h 7075067"/>
              <a:gd name="connsiteX238" fmla="*/ 10418036 w 16706067"/>
              <a:gd name="connsiteY238" fmla="*/ 4652318 h 7075067"/>
              <a:gd name="connsiteX239" fmla="*/ 10380828 w 16706067"/>
              <a:gd name="connsiteY239" fmla="*/ 4912847 h 7075067"/>
              <a:gd name="connsiteX240" fmla="*/ 10120378 w 16706067"/>
              <a:gd name="connsiteY240" fmla="*/ 4875628 h 7075067"/>
              <a:gd name="connsiteX241" fmla="*/ 9934341 w 16706067"/>
              <a:gd name="connsiteY241" fmla="*/ 4801192 h 7075067"/>
              <a:gd name="connsiteX242" fmla="*/ 9525061 w 16706067"/>
              <a:gd name="connsiteY242" fmla="*/ 4801192 h 7075067"/>
              <a:gd name="connsiteX243" fmla="*/ 9339025 w 16706067"/>
              <a:gd name="connsiteY243" fmla="*/ 5061722 h 7075067"/>
              <a:gd name="connsiteX244" fmla="*/ 9413439 w 16706067"/>
              <a:gd name="connsiteY244" fmla="*/ 5396688 h 7075067"/>
              <a:gd name="connsiteX245" fmla="*/ 9413439 w 16706067"/>
              <a:gd name="connsiteY245" fmla="*/ 5694436 h 7075067"/>
              <a:gd name="connsiteX246" fmla="*/ 9339025 w 16706067"/>
              <a:gd name="connsiteY246" fmla="*/ 5620000 h 7075067"/>
              <a:gd name="connsiteX247" fmla="*/ 9301817 w 16706067"/>
              <a:gd name="connsiteY247" fmla="*/ 5061722 h 7075067"/>
              <a:gd name="connsiteX248" fmla="*/ 8929745 w 16706067"/>
              <a:gd name="connsiteY248" fmla="*/ 4875628 h 7075067"/>
              <a:gd name="connsiteX249" fmla="*/ 9078574 w 16706067"/>
              <a:gd name="connsiteY249" fmla="*/ 6513244 h 7075067"/>
              <a:gd name="connsiteX250" fmla="*/ 9078574 w 16706067"/>
              <a:gd name="connsiteY250" fmla="*/ 7071522 h 7075067"/>
              <a:gd name="connsiteX251" fmla="*/ 8818123 w 16706067"/>
              <a:gd name="connsiteY251" fmla="*/ 6624900 h 7075067"/>
              <a:gd name="connsiteX252" fmla="*/ 8780916 w 16706067"/>
              <a:gd name="connsiteY252" fmla="*/ 5322251 h 7075067"/>
              <a:gd name="connsiteX253" fmla="*/ 8483257 w 16706067"/>
              <a:gd name="connsiteY253" fmla="*/ 4875628 h 7075067"/>
              <a:gd name="connsiteX254" fmla="*/ 8185600 w 16706067"/>
              <a:gd name="connsiteY254" fmla="*/ 5061722 h 7075067"/>
              <a:gd name="connsiteX255" fmla="*/ 7664698 w 16706067"/>
              <a:gd name="connsiteY255" fmla="*/ 4763973 h 7075067"/>
              <a:gd name="connsiteX256" fmla="*/ 7515868 w 16706067"/>
              <a:gd name="connsiteY256" fmla="*/ 4875628 h 7075067"/>
              <a:gd name="connsiteX257" fmla="*/ 7553076 w 16706067"/>
              <a:gd name="connsiteY257" fmla="*/ 5024503 h 7075067"/>
              <a:gd name="connsiteX258" fmla="*/ 7478661 w 16706067"/>
              <a:gd name="connsiteY258" fmla="*/ 4950066 h 7075067"/>
              <a:gd name="connsiteX259" fmla="*/ 7441454 w 16706067"/>
              <a:gd name="connsiteY259" fmla="*/ 4763973 h 7075067"/>
              <a:gd name="connsiteX260" fmla="*/ 7181003 w 16706067"/>
              <a:gd name="connsiteY260" fmla="*/ 4689536 h 7075067"/>
              <a:gd name="connsiteX261" fmla="*/ 6920552 w 16706067"/>
              <a:gd name="connsiteY261" fmla="*/ 5024503 h 7075067"/>
              <a:gd name="connsiteX262" fmla="*/ 6920552 w 16706067"/>
              <a:gd name="connsiteY262" fmla="*/ 5285032 h 7075067"/>
              <a:gd name="connsiteX263" fmla="*/ 6957759 w 16706067"/>
              <a:gd name="connsiteY263" fmla="*/ 5768874 h 7075067"/>
              <a:gd name="connsiteX264" fmla="*/ 6883344 w 16706067"/>
              <a:gd name="connsiteY264" fmla="*/ 6289933 h 7075067"/>
              <a:gd name="connsiteX265" fmla="*/ 6734516 w 16706067"/>
              <a:gd name="connsiteY265" fmla="*/ 5768874 h 7075067"/>
              <a:gd name="connsiteX266" fmla="*/ 6808930 w 16706067"/>
              <a:gd name="connsiteY266" fmla="*/ 5285032 h 7075067"/>
              <a:gd name="connsiteX267" fmla="*/ 6362443 w 16706067"/>
              <a:gd name="connsiteY267" fmla="*/ 4429006 h 7075067"/>
              <a:gd name="connsiteX268" fmla="*/ 5432261 w 16706067"/>
              <a:gd name="connsiteY268" fmla="*/ 4131258 h 7075067"/>
              <a:gd name="connsiteX269" fmla="*/ 4353250 w 16706067"/>
              <a:gd name="connsiteY269" fmla="*/ 3721854 h 7075067"/>
              <a:gd name="connsiteX270" fmla="*/ 3943970 w 16706067"/>
              <a:gd name="connsiteY270" fmla="*/ 3572980 h 7075067"/>
              <a:gd name="connsiteX271" fmla="*/ 3832348 w 16706067"/>
              <a:gd name="connsiteY271" fmla="*/ 3535761 h 7075067"/>
              <a:gd name="connsiteX272" fmla="*/ 3720726 w 16706067"/>
              <a:gd name="connsiteY272" fmla="*/ 3424106 h 7075067"/>
              <a:gd name="connsiteX273" fmla="*/ 3125410 w 16706067"/>
              <a:gd name="connsiteY273" fmla="*/ 3126357 h 7075067"/>
              <a:gd name="connsiteX274" fmla="*/ 2976581 w 16706067"/>
              <a:gd name="connsiteY274" fmla="*/ 3051920 h 7075067"/>
              <a:gd name="connsiteX275" fmla="*/ 2753337 w 16706067"/>
              <a:gd name="connsiteY275" fmla="*/ 2977483 h 7075067"/>
              <a:gd name="connsiteX276" fmla="*/ 2567301 w 16706067"/>
              <a:gd name="connsiteY276" fmla="*/ 2903046 h 7075067"/>
              <a:gd name="connsiteX277" fmla="*/ 2492886 w 16706067"/>
              <a:gd name="connsiteY277" fmla="*/ 2865828 h 7075067"/>
              <a:gd name="connsiteX278" fmla="*/ 2492886 w 16706067"/>
              <a:gd name="connsiteY278" fmla="*/ 2828609 h 7075067"/>
              <a:gd name="connsiteX279" fmla="*/ 2455679 w 16706067"/>
              <a:gd name="connsiteY279" fmla="*/ 2828609 h 7075067"/>
              <a:gd name="connsiteX280" fmla="*/ 2492886 w 16706067"/>
              <a:gd name="connsiteY280" fmla="*/ 2791391 h 7075067"/>
              <a:gd name="connsiteX281" fmla="*/ 2530094 w 16706067"/>
              <a:gd name="connsiteY281" fmla="*/ 2754172 h 7075067"/>
              <a:gd name="connsiteX282" fmla="*/ 2641716 w 16706067"/>
              <a:gd name="connsiteY282" fmla="*/ 2754172 h 7075067"/>
              <a:gd name="connsiteX283" fmla="*/ 2902166 w 16706067"/>
              <a:gd name="connsiteY283" fmla="*/ 2791391 h 7075067"/>
              <a:gd name="connsiteX284" fmla="*/ 2939374 w 16706067"/>
              <a:gd name="connsiteY284" fmla="*/ 2828609 h 7075067"/>
              <a:gd name="connsiteX285" fmla="*/ 2939374 w 16706067"/>
              <a:gd name="connsiteY285" fmla="*/ 2754172 h 7075067"/>
              <a:gd name="connsiteX286" fmla="*/ 2678923 w 16706067"/>
              <a:gd name="connsiteY286" fmla="*/ 2679735 h 7075067"/>
              <a:gd name="connsiteX287" fmla="*/ 2530094 w 16706067"/>
              <a:gd name="connsiteY287" fmla="*/ 2642516 h 7075067"/>
              <a:gd name="connsiteX288" fmla="*/ 2455679 w 16706067"/>
              <a:gd name="connsiteY288" fmla="*/ 2642516 h 7075067"/>
              <a:gd name="connsiteX289" fmla="*/ 2418472 w 16706067"/>
              <a:gd name="connsiteY289" fmla="*/ 2642516 h 7075067"/>
              <a:gd name="connsiteX290" fmla="*/ 2418472 w 16706067"/>
              <a:gd name="connsiteY290" fmla="*/ 2605298 h 7075067"/>
              <a:gd name="connsiteX291" fmla="*/ 2455679 w 16706067"/>
              <a:gd name="connsiteY291" fmla="*/ 2605298 h 7075067"/>
              <a:gd name="connsiteX292" fmla="*/ 2492886 w 16706067"/>
              <a:gd name="connsiteY292" fmla="*/ 2605298 h 7075067"/>
              <a:gd name="connsiteX293" fmla="*/ 2418472 w 16706067"/>
              <a:gd name="connsiteY293" fmla="*/ 2568079 h 7075067"/>
              <a:gd name="connsiteX294" fmla="*/ 2381264 w 16706067"/>
              <a:gd name="connsiteY294" fmla="*/ 2568079 h 7075067"/>
              <a:gd name="connsiteX295" fmla="*/ 2381264 w 16706067"/>
              <a:gd name="connsiteY295" fmla="*/ 2530861 h 7075067"/>
              <a:gd name="connsiteX296" fmla="*/ 2381264 w 16706067"/>
              <a:gd name="connsiteY296" fmla="*/ 2493642 h 7075067"/>
              <a:gd name="connsiteX297" fmla="*/ 2418472 w 16706067"/>
              <a:gd name="connsiteY297" fmla="*/ 2493642 h 7075067"/>
              <a:gd name="connsiteX298" fmla="*/ 2455679 w 16706067"/>
              <a:gd name="connsiteY298" fmla="*/ 2493642 h 7075067"/>
              <a:gd name="connsiteX299" fmla="*/ 2530094 w 16706067"/>
              <a:gd name="connsiteY299" fmla="*/ 2530861 h 7075067"/>
              <a:gd name="connsiteX300" fmla="*/ 2567301 w 16706067"/>
              <a:gd name="connsiteY300" fmla="*/ 2530861 h 7075067"/>
              <a:gd name="connsiteX301" fmla="*/ 2641716 w 16706067"/>
              <a:gd name="connsiteY301" fmla="*/ 2530861 h 7075067"/>
              <a:gd name="connsiteX302" fmla="*/ 2753337 w 16706067"/>
              <a:gd name="connsiteY302" fmla="*/ 2493642 h 7075067"/>
              <a:gd name="connsiteX303" fmla="*/ 2864959 w 16706067"/>
              <a:gd name="connsiteY303" fmla="*/ 2493642 h 7075067"/>
              <a:gd name="connsiteX304" fmla="*/ 2939374 w 16706067"/>
              <a:gd name="connsiteY304" fmla="*/ 2530861 h 7075067"/>
              <a:gd name="connsiteX305" fmla="*/ 2976581 w 16706067"/>
              <a:gd name="connsiteY305" fmla="*/ 2568079 h 7075067"/>
              <a:gd name="connsiteX306" fmla="*/ 2976581 w 16706067"/>
              <a:gd name="connsiteY306" fmla="*/ 2605298 h 7075067"/>
              <a:gd name="connsiteX307" fmla="*/ 3013788 w 16706067"/>
              <a:gd name="connsiteY307" fmla="*/ 2605298 h 7075067"/>
              <a:gd name="connsiteX308" fmla="*/ 3013788 w 16706067"/>
              <a:gd name="connsiteY308" fmla="*/ 2568079 h 7075067"/>
              <a:gd name="connsiteX309" fmla="*/ 3013788 w 16706067"/>
              <a:gd name="connsiteY309" fmla="*/ 2456424 h 7075067"/>
              <a:gd name="connsiteX310" fmla="*/ 3013788 w 16706067"/>
              <a:gd name="connsiteY310" fmla="*/ 2419205 h 7075067"/>
              <a:gd name="connsiteX311" fmla="*/ 2939374 w 16706067"/>
              <a:gd name="connsiteY311" fmla="*/ 2381987 h 7075067"/>
              <a:gd name="connsiteX312" fmla="*/ 2864959 w 16706067"/>
              <a:gd name="connsiteY312" fmla="*/ 2381987 h 7075067"/>
              <a:gd name="connsiteX313" fmla="*/ 2864959 w 16706067"/>
              <a:gd name="connsiteY313" fmla="*/ 2344768 h 7075067"/>
              <a:gd name="connsiteX314" fmla="*/ 2939374 w 16706067"/>
              <a:gd name="connsiteY314" fmla="*/ 2344768 h 7075067"/>
              <a:gd name="connsiteX315" fmla="*/ 3013788 w 16706067"/>
              <a:gd name="connsiteY315" fmla="*/ 2307550 h 7075067"/>
              <a:gd name="connsiteX316" fmla="*/ 3088203 w 16706067"/>
              <a:gd name="connsiteY316" fmla="*/ 2344768 h 7075067"/>
              <a:gd name="connsiteX317" fmla="*/ 3125410 w 16706067"/>
              <a:gd name="connsiteY317" fmla="*/ 2344768 h 7075067"/>
              <a:gd name="connsiteX318" fmla="*/ 3162617 w 16706067"/>
              <a:gd name="connsiteY318" fmla="*/ 2419205 h 7075067"/>
              <a:gd name="connsiteX319" fmla="*/ 3237032 w 16706067"/>
              <a:gd name="connsiteY319" fmla="*/ 2456424 h 7075067"/>
              <a:gd name="connsiteX320" fmla="*/ 3423068 w 16706067"/>
              <a:gd name="connsiteY320" fmla="*/ 2493642 h 7075067"/>
              <a:gd name="connsiteX321" fmla="*/ 3571897 w 16706067"/>
              <a:gd name="connsiteY321" fmla="*/ 2530861 h 7075067"/>
              <a:gd name="connsiteX322" fmla="*/ 3609104 w 16706067"/>
              <a:gd name="connsiteY322" fmla="*/ 2568079 h 7075067"/>
              <a:gd name="connsiteX323" fmla="*/ 3646312 w 16706067"/>
              <a:gd name="connsiteY323" fmla="*/ 2568079 h 7075067"/>
              <a:gd name="connsiteX324" fmla="*/ 3646312 w 16706067"/>
              <a:gd name="connsiteY324" fmla="*/ 2530861 h 7075067"/>
              <a:gd name="connsiteX325" fmla="*/ 3571897 w 16706067"/>
              <a:gd name="connsiteY325" fmla="*/ 2456424 h 7075067"/>
              <a:gd name="connsiteX326" fmla="*/ 3385861 w 16706067"/>
              <a:gd name="connsiteY326" fmla="*/ 2419205 h 7075067"/>
              <a:gd name="connsiteX327" fmla="*/ 3348654 w 16706067"/>
              <a:gd name="connsiteY327" fmla="*/ 2419205 h 7075067"/>
              <a:gd name="connsiteX328" fmla="*/ 3311446 w 16706067"/>
              <a:gd name="connsiteY328" fmla="*/ 2419205 h 7075067"/>
              <a:gd name="connsiteX329" fmla="*/ 3348654 w 16706067"/>
              <a:gd name="connsiteY329" fmla="*/ 2381987 h 7075067"/>
              <a:gd name="connsiteX330" fmla="*/ 3348654 w 16706067"/>
              <a:gd name="connsiteY330" fmla="*/ 2344768 h 7075067"/>
              <a:gd name="connsiteX331" fmla="*/ 3274239 w 16706067"/>
              <a:gd name="connsiteY331" fmla="*/ 2307550 h 7075067"/>
              <a:gd name="connsiteX332" fmla="*/ 3237032 w 16706067"/>
              <a:gd name="connsiteY332" fmla="*/ 2307550 h 7075067"/>
              <a:gd name="connsiteX333" fmla="*/ 3199824 w 16706067"/>
              <a:gd name="connsiteY333" fmla="*/ 2307550 h 7075067"/>
              <a:gd name="connsiteX334" fmla="*/ 3162617 w 16706067"/>
              <a:gd name="connsiteY334" fmla="*/ 2233112 h 7075067"/>
              <a:gd name="connsiteX335" fmla="*/ 3162617 w 16706067"/>
              <a:gd name="connsiteY335" fmla="*/ 2195894 h 7075067"/>
              <a:gd name="connsiteX336" fmla="*/ 2864959 w 16706067"/>
              <a:gd name="connsiteY336" fmla="*/ 2009801 h 7075067"/>
              <a:gd name="connsiteX337" fmla="*/ 2753337 w 16706067"/>
              <a:gd name="connsiteY337" fmla="*/ 1972583 h 7075067"/>
              <a:gd name="connsiteX338" fmla="*/ 2120814 w 16706067"/>
              <a:gd name="connsiteY338" fmla="*/ 1823709 h 7075067"/>
              <a:gd name="connsiteX339" fmla="*/ 1971984 w 16706067"/>
              <a:gd name="connsiteY339" fmla="*/ 1786490 h 7075067"/>
              <a:gd name="connsiteX340" fmla="*/ 1748741 w 16706067"/>
              <a:gd name="connsiteY340" fmla="*/ 1786490 h 7075067"/>
              <a:gd name="connsiteX341" fmla="*/ 1525497 w 16706067"/>
              <a:gd name="connsiteY341" fmla="*/ 1786490 h 7075067"/>
              <a:gd name="connsiteX342" fmla="*/ 1488291 w 16706067"/>
              <a:gd name="connsiteY342" fmla="*/ 1749272 h 7075067"/>
              <a:gd name="connsiteX343" fmla="*/ 1451083 w 16706067"/>
              <a:gd name="connsiteY343" fmla="*/ 1749272 h 7075067"/>
              <a:gd name="connsiteX344" fmla="*/ 1451083 w 16706067"/>
              <a:gd name="connsiteY344" fmla="*/ 1712053 h 7075067"/>
              <a:gd name="connsiteX345" fmla="*/ 1451083 w 16706067"/>
              <a:gd name="connsiteY345" fmla="*/ 1674834 h 7075067"/>
              <a:gd name="connsiteX346" fmla="*/ 1451083 w 16706067"/>
              <a:gd name="connsiteY346" fmla="*/ 1637616 h 7075067"/>
              <a:gd name="connsiteX347" fmla="*/ 1562705 w 16706067"/>
              <a:gd name="connsiteY347" fmla="*/ 1563179 h 7075067"/>
              <a:gd name="connsiteX348" fmla="*/ 1823155 w 16706067"/>
              <a:gd name="connsiteY348" fmla="*/ 1525960 h 7075067"/>
              <a:gd name="connsiteX349" fmla="*/ 1860363 w 16706067"/>
              <a:gd name="connsiteY349" fmla="*/ 1525960 h 7075067"/>
              <a:gd name="connsiteX350" fmla="*/ 1860363 w 16706067"/>
              <a:gd name="connsiteY350" fmla="*/ 1488742 h 7075067"/>
              <a:gd name="connsiteX351" fmla="*/ 1823155 w 16706067"/>
              <a:gd name="connsiteY351" fmla="*/ 1488742 h 7075067"/>
              <a:gd name="connsiteX352" fmla="*/ 1785948 w 16706067"/>
              <a:gd name="connsiteY352" fmla="*/ 1488742 h 7075067"/>
              <a:gd name="connsiteX353" fmla="*/ 1562705 w 16706067"/>
              <a:gd name="connsiteY353" fmla="*/ 1488742 h 7075067"/>
              <a:gd name="connsiteX354" fmla="*/ 1376669 w 16706067"/>
              <a:gd name="connsiteY354" fmla="*/ 1488742 h 7075067"/>
              <a:gd name="connsiteX355" fmla="*/ 1302254 w 16706067"/>
              <a:gd name="connsiteY355" fmla="*/ 1525960 h 7075067"/>
              <a:gd name="connsiteX356" fmla="*/ 1265047 w 16706067"/>
              <a:gd name="connsiteY356" fmla="*/ 1525960 h 7075067"/>
              <a:gd name="connsiteX357" fmla="*/ 1265047 w 16706067"/>
              <a:gd name="connsiteY357" fmla="*/ 1488742 h 7075067"/>
              <a:gd name="connsiteX358" fmla="*/ 1227839 w 16706067"/>
              <a:gd name="connsiteY358" fmla="*/ 1488742 h 7075067"/>
              <a:gd name="connsiteX359" fmla="*/ 1265047 w 16706067"/>
              <a:gd name="connsiteY359" fmla="*/ 1451523 h 7075067"/>
              <a:gd name="connsiteX360" fmla="*/ 1302254 w 16706067"/>
              <a:gd name="connsiteY360" fmla="*/ 1414305 h 7075067"/>
              <a:gd name="connsiteX361" fmla="*/ 1190632 w 16706067"/>
              <a:gd name="connsiteY361" fmla="*/ 1451523 h 7075067"/>
              <a:gd name="connsiteX362" fmla="*/ 855767 w 16706067"/>
              <a:gd name="connsiteY362" fmla="*/ 1488742 h 7075067"/>
              <a:gd name="connsiteX363" fmla="*/ 520902 w 16706067"/>
              <a:gd name="connsiteY363" fmla="*/ 1563179 h 7075067"/>
              <a:gd name="connsiteX364" fmla="*/ 446487 w 16706067"/>
              <a:gd name="connsiteY364" fmla="*/ 1563179 h 7075067"/>
              <a:gd name="connsiteX365" fmla="*/ 409280 w 16706067"/>
              <a:gd name="connsiteY365" fmla="*/ 1563179 h 7075067"/>
              <a:gd name="connsiteX366" fmla="*/ 372072 w 16706067"/>
              <a:gd name="connsiteY366" fmla="*/ 1563179 h 7075067"/>
              <a:gd name="connsiteX367" fmla="*/ 372072 w 16706067"/>
              <a:gd name="connsiteY367" fmla="*/ 1525960 h 7075067"/>
              <a:gd name="connsiteX368" fmla="*/ 372072 w 16706067"/>
              <a:gd name="connsiteY368" fmla="*/ 1451523 h 7075067"/>
              <a:gd name="connsiteX369" fmla="*/ 520902 w 16706067"/>
              <a:gd name="connsiteY369" fmla="*/ 1339868 h 7075067"/>
              <a:gd name="connsiteX370" fmla="*/ 892974 w 16706067"/>
              <a:gd name="connsiteY370" fmla="*/ 1228212 h 7075067"/>
              <a:gd name="connsiteX371" fmla="*/ 967389 w 16706067"/>
              <a:gd name="connsiteY371" fmla="*/ 1228212 h 7075067"/>
              <a:gd name="connsiteX372" fmla="*/ 1004596 w 16706067"/>
              <a:gd name="connsiteY372" fmla="*/ 1190993 h 7075067"/>
              <a:gd name="connsiteX373" fmla="*/ 967389 w 16706067"/>
              <a:gd name="connsiteY373" fmla="*/ 1153775 h 7075067"/>
              <a:gd name="connsiteX374" fmla="*/ 930182 w 16706067"/>
              <a:gd name="connsiteY374" fmla="*/ 1153775 h 7075067"/>
              <a:gd name="connsiteX375" fmla="*/ 818559 w 16706067"/>
              <a:gd name="connsiteY375" fmla="*/ 1190993 h 7075067"/>
              <a:gd name="connsiteX376" fmla="*/ 520902 w 16706067"/>
              <a:gd name="connsiteY376" fmla="*/ 1265431 h 7075067"/>
              <a:gd name="connsiteX377" fmla="*/ 186036 w 16706067"/>
              <a:gd name="connsiteY377" fmla="*/ 1377086 h 7075067"/>
              <a:gd name="connsiteX378" fmla="*/ 111622 w 16706067"/>
              <a:gd name="connsiteY378" fmla="*/ 1414305 h 7075067"/>
              <a:gd name="connsiteX379" fmla="*/ 74414 w 16706067"/>
              <a:gd name="connsiteY379" fmla="*/ 1451523 h 7075067"/>
              <a:gd name="connsiteX380" fmla="*/ 37207 w 16706067"/>
              <a:gd name="connsiteY380" fmla="*/ 1451523 h 7075067"/>
              <a:gd name="connsiteX381" fmla="*/ 0 w 16706067"/>
              <a:gd name="connsiteY381" fmla="*/ 1451523 h 7075067"/>
              <a:gd name="connsiteX382" fmla="*/ 37207 w 16706067"/>
              <a:gd name="connsiteY382" fmla="*/ 1414305 h 7075067"/>
              <a:gd name="connsiteX383" fmla="*/ 74414 w 16706067"/>
              <a:gd name="connsiteY383" fmla="*/ 1339868 h 7075067"/>
              <a:gd name="connsiteX384" fmla="*/ 111622 w 16706067"/>
              <a:gd name="connsiteY384" fmla="*/ 1339868 h 7075067"/>
              <a:gd name="connsiteX385" fmla="*/ 223243 w 16706067"/>
              <a:gd name="connsiteY385" fmla="*/ 1302649 h 7075067"/>
              <a:gd name="connsiteX386" fmla="*/ 297657 w 16706067"/>
              <a:gd name="connsiteY386" fmla="*/ 1265431 h 7075067"/>
              <a:gd name="connsiteX387" fmla="*/ 372072 w 16706067"/>
              <a:gd name="connsiteY387" fmla="*/ 1190993 h 7075067"/>
              <a:gd name="connsiteX388" fmla="*/ 446487 w 16706067"/>
              <a:gd name="connsiteY388" fmla="*/ 1079338 h 7075067"/>
              <a:gd name="connsiteX389" fmla="*/ 632523 w 16706067"/>
              <a:gd name="connsiteY389" fmla="*/ 967682 h 7075067"/>
              <a:gd name="connsiteX390" fmla="*/ 781352 w 16706067"/>
              <a:gd name="connsiteY390" fmla="*/ 967682 h 7075067"/>
              <a:gd name="connsiteX391" fmla="*/ 892974 w 16706067"/>
              <a:gd name="connsiteY391" fmla="*/ 967682 h 7075067"/>
              <a:gd name="connsiteX392" fmla="*/ 930182 w 16706067"/>
              <a:gd name="connsiteY392" fmla="*/ 967682 h 7075067"/>
              <a:gd name="connsiteX393" fmla="*/ 930182 w 16706067"/>
              <a:gd name="connsiteY393" fmla="*/ 930464 h 7075067"/>
              <a:gd name="connsiteX394" fmla="*/ 892974 w 16706067"/>
              <a:gd name="connsiteY394" fmla="*/ 818808 h 7075067"/>
              <a:gd name="connsiteX395" fmla="*/ 855767 w 16706067"/>
              <a:gd name="connsiteY395" fmla="*/ 818808 h 7075067"/>
              <a:gd name="connsiteX396" fmla="*/ 669730 w 16706067"/>
              <a:gd name="connsiteY396" fmla="*/ 856027 h 7075067"/>
              <a:gd name="connsiteX397" fmla="*/ 595316 w 16706067"/>
              <a:gd name="connsiteY397" fmla="*/ 893245 h 7075067"/>
              <a:gd name="connsiteX398" fmla="*/ 558109 w 16706067"/>
              <a:gd name="connsiteY398" fmla="*/ 893245 h 7075067"/>
              <a:gd name="connsiteX399" fmla="*/ 558109 w 16706067"/>
              <a:gd name="connsiteY399" fmla="*/ 856027 h 7075067"/>
              <a:gd name="connsiteX400" fmla="*/ 632523 w 16706067"/>
              <a:gd name="connsiteY400" fmla="*/ 818808 h 7075067"/>
              <a:gd name="connsiteX401" fmla="*/ 781352 w 16706067"/>
              <a:gd name="connsiteY401" fmla="*/ 707152 h 7075067"/>
              <a:gd name="connsiteX402" fmla="*/ 855767 w 16706067"/>
              <a:gd name="connsiteY402" fmla="*/ 707152 h 7075067"/>
              <a:gd name="connsiteX403" fmla="*/ 892974 w 16706067"/>
              <a:gd name="connsiteY403" fmla="*/ 707152 h 7075067"/>
              <a:gd name="connsiteX404" fmla="*/ 930182 w 16706067"/>
              <a:gd name="connsiteY404" fmla="*/ 707152 h 7075067"/>
              <a:gd name="connsiteX405" fmla="*/ 1079011 w 16706067"/>
              <a:gd name="connsiteY405" fmla="*/ 707152 h 7075067"/>
              <a:gd name="connsiteX406" fmla="*/ 1227839 w 16706067"/>
              <a:gd name="connsiteY406" fmla="*/ 707152 h 7075067"/>
              <a:gd name="connsiteX407" fmla="*/ 1562705 w 16706067"/>
              <a:gd name="connsiteY407" fmla="*/ 669934 h 7075067"/>
              <a:gd name="connsiteX408" fmla="*/ 1860363 w 16706067"/>
              <a:gd name="connsiteY408" fmla="*/ 632715 h 7075067"/>
              <a:gd name="connsiteX409" fmla="*/ 1971984 w 16706067"/>
              <a:gd name="connsiteY409" fmla="*/ 632715 h 7075067"/>
              <a:gd name="connsiteX410" fmla="*/ 2009192 w 16706067"/>
              <a:gd name="connsiteY410" fmla="*/ 632715 h 7075067"/>
              <a:gd name="connsiteX411" fmla="*/ 2046399 w 16706067"/>
              <a:gd name="connsiteY411" fmla="*/ 632715 h 7075067"/>
              <a:gd name="connsiteX412" fmla="*/ 2083606 w 16706067"/>
              <a:gd name="connsiteY412" fmla="*/ 669934 h 7075067"/>
              <a:gd name="connsiteX413" fmla="*/ 2195228 w 16706067"/>
              <a:gd name="connsiteY413" fmla="*/ 669934 h 7075067"/>
              <a:gd name="connsiteX414" fmla="*/ 2306850 w 16706067"/>
              <a:gd name="connsiteY414" fmla="*/ 669934 h 7075067"/>
              <a:gd name="connsiteX415" fmla="*/ 2381264 w 16706067"/>
              <a:gd name="connsiteY415" fmla="*/ 669934 h 7075067"/>
              <a:gd name="connsiteX416" fmla="*/ 2492886 w 16706067"/>
              <a:gd name="connsiteY416" fmla="*/ 707152 h 7075067"/>
              <a:gd name="connsiteX417" fmla="*/ 2492886 w 16706067"/>
              <a:gd name="connsiteY417" fmla="*/ 744371 h 7075067"/>
              <a:gd name="connsiteX418" fmla="*/ 2604508 w 16706067"/>
              <a:gd name="connsiteY418" fmla="*/ 744371 h 7075067"/>
              <a:gd name="connsiteX419" fmla="*/ 2641716 w 16706067"/>
              <a:gd name="connsiteY419" fmla="*/ 744371 h 7075067"/>
              <a:gd name="connsiteX420" fmla="*/ 2232436 w 16706067"/>
              <a:gd name="connsiteY420" fmla="*/ 632715 h 7075067"/>
              <a:gd name="connsiteX421" fmla="*/ 1785948 w 16706067"/>
              <a:gd name="connsiteY421" fmla="*/ 558278 h 7075067"/>
              <a:gd name="connsiteX422" fmla="*/ 1488291 w 16706067"/>
              <a:gd name="connsiteY422" fmla="*/ 595497 h 7075067"/>
              <a:gd name="connsiteX423" fmla="*/ 1413876 w 16706067"/>
              <a:gd name="connsiteY423" fmla="*/ 595497 h 7075067"/>
              <a:gd name="connsiteX424" fmla="*/ 1376669 w 16706067"/>
              <a:gd name="connsiteY424" fmla="*/ 595497 h 7075067"/>
              <a:gd name="connsiteX425" fmla="*/ 1376669 w 16706067"/>
              <a:gd name="connsiteY425" fmla="*/ 521060 h 7075067"/>
              <a:gd name="connsiteX426" fmla="*/ 1339461 w 16706067"/>
              <a:gd name="connsiteY426" fmla="*/ 521060 h 7075067"/>
              <a:gd name="connsiteX427" fmla="*/ 1190632 w 16706067"/>
              <a:gd name="connsiteY427" fmla="*/ 558278 h 7075067"/>
              <a:gd name="connsiteX428" fmla="*/ 1116217 w 16706067"/>
              <a:gd name="connsiteY428" fmla="*/ 558278 h 7075067"/>
              <a:gd name="connsiteX429" fmla="*/ 1041803 w 16706067"/>
              <a:gd name="connsiteY429" fmla="*/ 558278 h 7075067"/>
              <a:gd name="connsiteX430" fmla="*/ 967389 w 16706067"/>
              <a:gd name="connsiteY430" fmla="*/ 558278 h 7075067"/>
              <a:gd name="connsiteX431" fmla="*/ 930182 w 16706067"/>
              <a:gd name="connsiteY431" fmla="*/ 521060 h 7075067"/>
              <a:gd name="connsiteX432" fmla="*/ 967389 w 16706067"/>
              <a:gd name="connsiteY432" fmla="*/ 483841 h 7075067"/>
              <a:gd name="connsiteX433" fmla="*/ 1004596 w 16706067"/>
              <a:gd name="connsiteY433" fmla="*/ 409404 h 7075067"/>
              <a:gd name="connsiteX434" fmla="*/ 1190632 w 16706067"/>
              <a:gd name="connsiteY434" fmla="*/ 334967 h 7075067"/>
              <a:gd name="connsiteX435" fmla="*/ 1376669 w 16706067"/>
              <a:gd name="connsiteY435" fmla="*/ 297749 h 7075067"/>
              <a:gd name="connsiteX436" fmla="*/ 1562705 w 16706067"/>
              <a:gd name="connsiteY436" fmla="*/ 260530 h 7075067"/>
              <a:gd name="connsiteX437" fmla="*/ 1748741 w 16706067"/>
              <a:gd name="connsiteY437" fmla="*/ 260530 h 7075067"/>
              <a:gd name="connsiteX438" fmla="*/ 1897570 w 16706067"/>
              <a:gd name="connsiteY438" fmla="*/ 297749 h 7075067"/>
              <a:gd name="connsiteX439" fmla="*/ 2046399 w 16706067"/>
              <a:gd name="connsiteY439" fmla="*/ 334967 h 7075067"/>
              <a:gd name="connsiteX440" fmla="*/ 2195228 w 16706067"/>
              <a:gd name="connsiteY440" fmla="*/ 334967 h 7075067"/>
              <a:gd name="connsiteX441" fmla="*/ 2344057 w 16706067"/>
              <a:gd name="connsiteY441" fmla="*/ 334967 h 7075067"/>
              <a:gd name="connsiteX442" fmla="*/ 2418472 w 16706067"/>
              <a:gd name="connsiteY442" fmla="*/ 334967 h 7075067"/>
              <a:gd name="connsiteX443" fmla="*/ 2455679 w 16706067"/>
              <a:gd name="connsiteY443" fmla="*/ 372186 h 7075067"/>
              <a:gd name="connsiteX444" fmla="*/ 2492886 w 16706067"/>
              <a:gd name="connsiteY444" fmla="*/ 409404 h 7075067"/>
              <a:gd name="connsiteX445" fmla="*/ 2530094 w 16706067"/>
              <a:gd name="connsiteY445" fmla="*/ 409404 h 7075067"/>
              <a:gd name="connsiteX446" fmla="*/ 2641716 w 16706067"/>
              <a:gd name="connsiteY446" fmla="*/ 446623 h 7075067"/>
              <a:gd name="connsiteX447" fmla="*/ 3013788 w 16706067"/>
              <a:gd name="connsiteY447" fmla="*/ 632715 h 7075067"/>
              <a:gd name="connsiteX448" fmla="*/ 3050996 w 16706067"/>
              <a:gd name="connsiteY448" fmla="*/ 632715 h 7075067"/>
              <a:gd name="connsiteX449" fmla="*/ 3088203 w 16706067"/>
              <a:gd name="connsiteY449" fmla="*/ 669934 h 7075067"/>
              <a:gd name="connsiteX450" fmla="*/ 3013788 w 16706067"/>
              <a:gd name="connsiteY450" fmla="*/ 595497 h 7075067"/>
              <a:gd name="connsiteX451" fmla="*/ 2939374 w 16706067"/>
              <a:gd name="connsiteY451" fmla="*/ 558278 h 7075067"/>
              <a:gd name="connsiteX452" fmla="*/ 2939374 w 16706067"/>
              <a:gd name="connsiteY452" fmla="*/ 521060 h 7075067"/>
              <a:gd name="connsiteX453" fmla="*/ 2902166 w 16706067"/>
              <a:gd name="connsiteY453" fmla="*/ 521060 h 7075067"/>
              <a:gd name="connsiteX454" fmla="*/ 2902166 w 16706067"/>
              <a:gd name="connsiteY454" fmla="*/ 483841 h 7075067"/>
              <a:gd name="connsiteX455" fmla="*/ 2939374 w 16706067"/>
              <a:gd name="connsiteY455" fmla="*/ 446623 h 7075067"/>
              <a:gd name="connsiteX456" fmla="*/ 2976581 w 16706067"/>
              <a:gd name="connsiteY456" fmla="*/ 446623 h 7075067"/>
              <a:gd name="connsiteX457" fmla="*/ 3125410 w 16706067"/>
              <a:gd name="connsiteY457" fmla="*/ 558278 h 7075067"/>
              <a:gd name="connsiteX458" fmla="*/ 3534690 w 16706067"/>
              <a:gd name="connsiteY458" fmla="*/ 818808 h 7075067"/>
              <a:gd name="connsiteX459" fmla="*/ 3311446 w 16706067"/>
              <a:gd name="connsiteY459" fmla="*/ 632715 h 7075067"/>
              <a:gd name="connsiteX460" fmla="*/ 3162617 w 16706067"/>
              <a:gd name="connsiteY460" fmla="*/ 521060 h 7075067"/>
              <a:gd name="connsiteX461" fmla="*/ 3125410 w 16706067"/>
              <a:gd name="connsiteY461" fmla="*/ 483841 h 7075067"/>
              <a:gd name="connsiteX462" fmla="*/ 2976581 w 16706067"/>
              <a:gd name="connsiteY462" fmla="*/ 372186 h 7075067"/>
              <a:gd name="connsiteX463" fmla="*/ 2976581 w 16706067"/>
              <a:gd name="connsiteY463" fmla="*/ 334967 h 7075067"/>
              <a:gd name="connsiteX464" fmla="*/ 3050996 w 16706067"/>
              <a:gd name="connsiteY464" fmla="*/ 372186 h 7075067"/>
              <a:gd name="connsiteX465" fmla="*/ 3050996 w 16706067"/>
              <a:gd name="connsiteY465" fmla="*/ 334967 h 7075067"/>
              <a:gd name="connsiteX466" fmla="*/ 2976581 w 16706067"/>
              <a:gd name="connsiteY466" fmla="*/ 297749 h 7075067"/>
              <a:gd name="connsiteX467" fmla="*/ 2790544 w 16706067"/>
              <a:gd name="connsiteY467" fmla="*/ 186093 h 7075067"/>
              <a:gd name="connsiteX468" fmla="*/ 2716130 w 16706067"/>
              <a:gd name="connsiteY468" fmla="*/ 148874 h 7075067"/>
              <a:gd name="connsiteX469" fmla="*/ 2716130 w 16706067"/>
              <a:gd name="connsiteY469" fmla="*/ 111656 h 7075067"/>
              <a:gd name="connsiteX470" fmla="*/ 2716130 w 16706067"/>
              <a:gd name="connsiteY470" fmla="*/ 74437 h 7075067"/>
              <a:gd name="connsiteX471" fmla="*/ 2753337 w 16706067"/>
              <a:gd name="connsiteY471" fmla="*/ 74437 h 7075067"/>
              <a:gd name="connsiteX472" fmla="*/ 2790544 w 16706067"/>
              <a:gd name="connsiteY472" fmla="*/ 74437 h 7075067"/>
              <a:gd name="connsiteX473" fmla="*/ 2864959 w 16706067"/>
              <a:gd name="connsiteY473" fmla="*/ 111656 h 7075067"/>
              <a:gd name="connsiteX474" fmla="*/ 3162617 w 16706067"/>
              <a:gd name="connsiteY474" fmla="*/ 260530 h 7075067"/>
              <a:gd name="connsiteX475" fmla="*/ 3795722 w 16706067"/>
              <a:gd name="connsiteY475" fmla="*/ 647836 h 7075067"/>
              <a:gd name="connsiteX476" fmla="*/ 3956159 w 16706067"/>
              <a:gd name="connsiteY476" fmla="*/ 744211 h 7075067"/>
              <a:gd name="connsiteX477" fmla="*/ 4055592 w 16706067"/>
              <a:gd name="connsiteY477" fmla="*/ 818808 h 7075067"/>
              <a:gd name="connsiteX478" fmla="*/ 4018384 w 16706067"/>
              <a:gd name="connsiteY478" fmla="*/ 781590 h 7075067"/>
              <a:gd name="connsiteX479" fmla="*/ 3956159 w 16706067"/>
              <a:gd name="connsiteY479" fmla="*/ 744211 h 7075067"/>
              <a:gd name="connsiteX480" fmla="*/ 3609104 w 16706067"/>
              <a:gd name="connsiteY480" fmla="*/ 483841 h 7075067"/>
              <a:gd name="connsiteX481" fmla="*/ 3162617 w 16706067"/>
              <a:gd name="connsiteY481" fmla="*/ 186093 h 7075067"/>
              <a:gd name="connsiteX482" fmla="*/ 3013788 w 16706067"/>
              <a:gd name="connsiteY482" fmla="*/ 111656 h 7075067"/>
              <a:gd name="connsiteX483" fmla="*/ 2939374 w 16706067"/>
              <a:gd name="connsiteY483" fmla="*/ 74437 h 7075067"/>
              <a:gd name="connsiteX484" fmla="*/ 2939374 w 16706067"/>
              <a:gd name="connsiteY484" fmla="*/ 0 h 707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6706067" h="7075067">
                <a:moveTo>
                  <a:pt x="8185600" y="5061722"/>
                </a:moveTo>
                <a:cubicBezTo>
                  <a:pt x="8222806" y="5247814"/>
                  <a:pt x="8260014" y="5471126"/>
                  <a:pt x="8260014" y="5545562"/>
                </a:cubicBezTo>
                <a:cubicBezTo>
                  <a:pt x="8222806" y="5806092"/>
                  <a:pt x="8148392" y="5694436"/>
                  <a:pt x="8111184" y="5508344"/>
                </a:cubicBezTo>
                <a:cubicBezTo>
                  <a:pt x="8111184" y="5322251"/>
                  <a:pt x="8148392" y="5210596"/>
                  <a:pt x="8185600" y="5061722"/>
                </a:cubicBezTo>
                <a:close/>
                <a:moveTo>
                  <a:pt x="16668859" y="372186"/>
                </a:moveTo>
                <a:cubicBezTo>
                  <a:pt x="16668859" y="372186"/>
                  <a:pt x="16706067" y="372186"/>
                  <a:pt x="16706067" y="372186"/>
                </a:cubicBezTo>
                <a:cubicBezTo>
                  <a:pt x="16706067" y="409404"/>
                  <a:pt x="16706067" y="409404"/>
                  <a:pt x="16706067" y="409404"/>
                </a:cubicBezTo>
                <a:cubicBezTo>
                  <a:pt x="16706067" y="409404"/>
                  <a:pt x="16706067" y="409404"/>
                  <a:pt x="16668859" y="409404"/>
                </a:cubicBezTo>
                <a:cubicBezTo>
                  <a:pt x="16668859" y="372186"/>
                  <a:pt x="16668859" y="372186"/>
                  <a:pt x="16668859" y="372186"/>
                </a:cubicBezTo>
                <a:close/>
                <a:moveTo>
                  <a:pt x="2939374" y="0"/>
                </a:moveTo>
                <a:cubicBezTo>
                  <a:pt x="2976581" y="0"/>
                  <a:pt x="2976581" y="37219"/>
                  <a:pt x="3013788" y="37219"/>
                </a:cubicBezTo>
                <a:cubicBezTo>
                  <a:pt x="3050996" y="37219"/>
                  <a:pt x="3088203" y="37219"/>
                  <a:pt x="3125410" y="74437"/>
                </a:cubicBezTo>
                <a:cubicBezTo>
                  <a:pt x="3162617" y="74437"/>
                  <a:pt x="3199824" y="111656"/>
                  <a:pt x="3274239" y="148874"/>
                </a:cubicBezTo>
                <a:cubicBezTo>
                  <a:pt x="3460276" y="260530"/>
                  <a:pt x="3609104" y="372186"/>
                  <a:pt x="3795141" y="446623"/>
                </a:cubicBezTo>
                <a:cubicBezTo>
                  <a:pt x="3943970" y="558278"/>
                  <a:pt x="4092799" y="632715"/>
                  <a:pt x="4278836" y="744371"/>
                </a:cubicBezTo>
                <a:cubicBezTo>
                  <a:pt x="4204421" y="707152"/>
                  <a:pt x="4167214" y="669934"/>
                  <a:pt x="4130006" y="632715"/>
                </a:cubicBezTo>
                <a:cubicBezTo>
                  <a:pt x="4092799" y="595497"/>
                  <a:pt x="4055592" y="595497"/>
                  <a:pt x="3981177" y="558278"/>
                </a:cubicBezTo>
                <a:cubicBezTo>
                  <a:pt x="3981177" y="521060"/>
                  <a:pt x="3981177" y="521060"/>
                  <a:pt x="3943970" y="521060"/>
                </a:cubicBezTo>
                <a:cubicBezTo>
                  <a:pt x="3943970" y="521060"/>
                  <a:pt x="3943970" y="483841"/>
                  <a:pt x="3943970" y="483841"/>
                </a:cubicBezTo>
                <a:cubicBezTo>
                  <a:pt x="3943970" y="483841"/>
                  <a:pt x="3906763" y="483841"/>
                  <a:pt x="3943970" y="446623"/>
                </a:cubicBezTo>
                <a:cubicBezTo>
                  <a:pt x="3943970" y="446623"/>
                  <a:pt x="3981177" y="446623"/>
                  <a:pt x="3981177" y="483841"/>
                </a:cubicBezTo>
                <a:cubicBezTo>
                  <a:pt x="4018384" y="483841"/>
                  <a:pt x="4055592" y="483841"/>
                  <a:pt x="4092799" y="521060"/>
                </a:cubicBezTo>
                <a:cubicBezTo>
                  <a:pt x="4130006" y="521060"/>
                  <a:pt x="4204421" y="558278"/>
                  <a:pt x="4241628" y="595497"/>
                </a:cubicBezTo>
                <a:cubicBezTo>
                  <a:pt x="7478661" y="1898146"/>
                  <a:pt x="13059752" y="1525960"/>
                  <a:pt x="14399214" y="260530"/>
                </a:cubicBezTo>
                <a:cubicBezTo>
                  <a:pt x="14473630" y="260530"/>
                  <a:pt x="14510836" y="223311"/>
                  <a:pt x="14548042" y="223311"/>
                </a:cubicBezTo>
                <a:cubicBezTo>
                  <a:pt x="14548042" y="223311"/>
                  <a:pt x="14585250" y="223311"/>
                  <a:pt x="14585250" y="223311"/>
                </a:cubicBezTo>
                <a:cubicBezTo>
                  <a:pt x="14622458" y="223311"/>
                  <a:pt x="14622458" y="223311"/>
                  <a:pt x="14622458" y="223311"/>
                </a:cubicBezTo>
                <a:cubicBezTo>
                  <a:pt x="14622458" y="223311"/>
                  <a:pt x="14622458" y="260530"/>
                  <a:pt x="14622458" y="297749"/>
                </a:cubicBezTo>
                <a:cubicBezTo>
                  <a:pt x="14622458" y="297749"/>
                  <a:pt x="14585250" y="334967"/>
                  <a:pt x="14585250" y="372186"/>
                </a:cubicBezTo>
                <a:cubicBezTo>
                  <a:pt x="14510836" y="446623"/>
                  <a:pt x="14436422" y="521060"/>
                  <a:pt x="14362006" y="558278"/>
                </a:cubicBezTo>
                <a:cubicBezTo>
                  <a:pt x="14362006" y="576888"/>
                  <a:pt x="14352704" y="595497"/>
                  <a:pt x="14338752" y="614106"/>
                </a:cubicBezTo>
                <a:lnTo>
                  <a:pt x="14301760" y="654474"/>
                </a:lnTo>
                <a:lnTo>
                  <a:pt x="14292242" y="655977"/>
                </a:lnTo>
                <a:cubicBezTo>
                  <a:pt x="14287592" y="660629"/>
                  <a:pt x="14287592" y="669934"/>
                  <a:pt x="14287592" y="669934"/>
                </a:cubicBezTo>
                <a:lnTo>
                  <a:pt x="14301760" y="654474"/>
                </a:lnTo>
                <a:lnTo>
                  <a:pt x="14303288" y="654232"/>
                </a:lnTo>
                <a:cubicBezTo>
                  <a:pt x="14308520" y="655977"/>
                  <a:pt x="14315496" y="660629"/>
                  <a:pt x="14324798" y="669934"/>
                </a:cubicBezTo>
                <a:cubicBezTo>
                  <a:pt x="14324798" y="669934"/>
                  <a:pt x="14324798" y="669934"/>
                  <a:pt x="14362006" y="669934"/>
                </a:cubicBezTo>
                <a:cubicBezTo>
                  <a:pt x="14362006" y="669934"/>
                  <a:pt x="14362006" y="707152"/>
                  <a:pt x="14362006" y="707152"/>
                </a:cubicBezTo>
                <a:cubicBezTo>
                  <a:pt x="14510836" y="595497"/>
                  <a:pt x="14659666" y="521060"/>
                  <a:pt x="14771286" y="409404"/>
                </a:cubicBezTo>
                <a:cubicBezTo>
                  <a:pt x="14845702" y="409404"/>
                  <a:pt x="14882910" y="372186"/>
                  <a:pt x="14920116" y="334967"/>
                </a:cubicBezTo>
                <a:cubicBezTo>
                  <a:pt x="14957322" y="334967"/>
                  <a:pt x="14957322" y="297749"/>
                  <a:pt x="14994530" y="297749"/>
                </a:cubicBezTo>
                <a:cubicBezTo>
                  <a:pt x="14994530" y="297749"/>
                  <a:pt x="15031738" y="297749"/>
                  <a:pt x="15031738" y="297749"/>
                </a:cubicBezTo>
                <a:cubicBezTo>
                  <a:pt x="15031738" y="334967"/>
                  <a:pt x="14994530" y="334967"/>
                  <a:pt x="14994530" y="372186"/>
                </a:cubicBezTo>
                <a:cubicBezTo>
                  <a:pt x="14994530" y="409404"/>
                  <a:pt x="14957322" y="409404"/>
                  <a:pt x="14957322" y="446623"/>
                </a:cubicBezTo>
                <a:cubicBezTo>
                  <a:pt x="14920116" y="446623"/>
                  <a:pt x="14920116" y="446623"/>
                  <a:pt x="14920116" y="483841"/>
                </a:cubicBezTo>
                <a:cubicBezTo>
                  <a:pt x="14920116" y="483841"/>
                  <a:pt x="14882910" y="483841"/>
                  <a:pt x="14882910" y="483841"/>
                </a:cubicBezTo>
                <a:cubicBezTo>
                  <a:pt x="14845702" y="521060"/>
                  <a:pt x="14808494" y="521060"/>
                  <a:pt x="14734078" y="558278"/>
                </a:cubicBezTo>
                <a:cubicBezTo>
                  <a:pt x="14696872" y="595497"/>
                  <a:pt x="14696872" y="595497"/>
                  <a:pt x="14659666" y="632715"/>
                </a:cubicBezTo>
                <a:cubicBezTo>
                  <a:pt x="14585250" y="669934"/>
                  <a:pt x="14548042" y="744371"/>
                  <a:pt x="14510836" y="781590"/>
                </a:cubicBezTo>
                <a:cubicBezTo>
                  <a:pt x="14473630" y="856027"/>
                  <a:pt x="14436422" y="893245"/>
                  <a:pt x="14399214" y="967682"/>
                </a:cubicBezTo>
                <a:cubicBezTo>
                  <a:pt x="14436422" y="930464"/>
                  <a:pt x="14473630" y="930464"/>
                  <a:pt x="14510836" y="893245"/>
                </a:cubicBezTo>
                <a:cubicBezTo>
                  <a:pt x="14548042" y="856027"/>
                  <a:pt x="14585250" y="856027"/>
                  <a:pt x="14622458" y="818808"/>
                </a:cubicBezTo>
                <a:cubicBezTo>
                  <a:pt x="14734078" y="669934"/>
                  <a:pt x="14882910" y="632715"/>
                  <a:pt x="14994530" y="483841"/>
                </a:cubicBezTo>
                <a:cubicBezTo>
                  <a:pt x="15031738" y="483841"/>
                  <a:pt x="15068946" y="446623"/>
                  <a:pt x="15068946" y="446623"/>
                </a:cubicBezTo>
                <a:cubicBezTo>
                  <a:pt x="15068946" y="409404"/>
                  <a:pt x="15068946" y="409404"/>
                  <a:pt x="15106152" y="409404"/>
                </a:cubicBezTo>
                <a:cubicBezTo>
                  <a:pt x="15106152" y="409404"/>
                  <a:pt x="15106152" y="446623"/>
                  <a:pt x="15106152" y="446623"/>
                </a:cubicBezTo>
                <a:cubicBezTo>
                  <a:pt x="15068946" y="483841"/>
                  <a:pt x="15068946" y="483841"/>
                  <a:pt x="15031738" y="521060"/>
                </a:cubicBezTo>
                <a:cubicBezTo>
                  <a:pt x="14994530" y="558278"/>
                  <a:pt x="14994530" y="595497"/>
                  <a:pt x="14957322" y="632715"/>
                </a:cubicBezTo>
                <a:cubicBezTo>
                  <a:pt x="14882910" y="669934"/>
                  <a:pt x="14845702" y="707152"/>
                  <a:pt x="14771286" y="781590"/>
                </a:cubicBezTo>
                <a:cubicBezTo>
                  <a:pt x="14771286" y="818808"/>
                  <a:pt x="14771286" y="818808"/>
                  <a:pt x="14734078" y="856027"/>
                </a:cubicBezTo>
                <a:cubicBezTo>
                  <a:pt x="14734078" y="893245"/>
                  <a:pt x="14696872" y="893245"/>
                  <a:pt x="14696872" y="930464"/>
                </a:cubicBezTo>
                <a:cubicBezTo>
                  <a:pt x="14659666" y="930464"/>
                  <a:pt x="14659666" y="930464"/>
                  <a:pt x="14659666" y="967682"/>
                </a:cubicBezTo>
                <a:cubicBezTo>
                  <a:pt x="14622458" y="967682"/>
                  <a:pt x="14622458" y="967682"/>
                  <a:pt x="14622458" y="967682"/>
                </a:cubicBezTo>
                <a:cubicBezTo>
                  <a:pt x="14548042" y="1004901"/>
                  <a:pt x="14510836" y="1004901"/>
                  <a:pt x="14473630" y="1042119"/>
                </a:cubicBezTo>
                <a:cubicBezTo>
                  <a:pt x="14436422" y="1042119"/>
                  <a:pt x="14399214" y="1079338"/>
                  <a:pt x="14362006" y="1079338"/>
                </a:cubicBezTo>
                <a:cubicBezTo>
                  <a:pt x="14362006" y="1079338"/>
                  <a:pt x="14324798" y="1079338"/>
                  <a:pt x="14324798" y="1116556"/>
                </a:cubicBezTo>
                <a:cubicBezTo>
                  <a:pt x="14324798" y="1153775"/>
                  <a:pt x="14287592" y="1153775"/>
                  <a:pt x="14250386" y="1190993"/>
                </a:cubicBezTo>
                <a:cubicBezTo>
                  <a:pt x="14250386" y="1190993"/>
                  <a:pt x="14250386" y="1190993"/>
                  <a:pt x="14213178" y="1190993"/>
                </a:cubicBezTo>
                <a:cubicBezTo>
                  <a:pt x="14213178" y="1228212"/>
                  <a:pt x="14213178" y="1228212"/>
                  <a:pt x="14213178" y="1228212"/>
                </a:cubicBezTo>
                <a:cubicBezTo>
                  <a:pt x="14175970" y="1265431"/>
                  <a:pt x="14175970" y="1265431"/>
                  <a:pt x="14138762" y="1302649"/>
                </a:cubicBezTo>
                <a:cubicBezTo>
                  <a:pt x="14175970" y="1265431"/>
                  <a:pt x="14175970" y="1265431"/>
                  <a:pt x="14213178" y="1265431"/>
                </a:cubicBezTo>
                <a:cubicBezTo>
                  <a:pt x="14213178" y="1265431"/>
                  <a:pt x="14213178" y="1265431"/>
                  <a:pt x="14250386" y="1265431"/>
                </a:cubicBezTo>
                <a:cubicBezTo>
                  <a:pt x="14250386" y="1302649"/>
                  <a:pt x="14213178" y="1302649"/>
                  <a:pt x="14213178" y="1302649"/>
                </a:cubicBezTo>
                <a:cubicBezTo>
                  <a:pt x="14213178" y="1339868"/>
                  <a:pt x="14175970" y="1339868"/>
                  <a:pt x="14175970" y="1377086"/>
                </a:cubicBezTo>
                <a:cubicBezTo>
                  <a:pt x="14213178" y="1339868"/>
                  <a:pt x="14250386" y="1339868"/>
                  <a:pt x="14287592" y="1302649"/>
                </a:cubicBezTo>
                <a:cubicBezTo>
                  <a:pt x="14324798" y="1302649"/>
                  <a:pt x="14324798" y="1302649"/>
                  <a:pt x="14324798" y="1302649"/>
                </a:cubicBezTo>
                <a:cubicBezTo>
                  <a:pt x="14324798" y="1302649"/>
                  <a:pt x="14324798" y="1302649"/>
                  <a:pt x="14324798" y="1265431"/>
                </a:cubicBezTo>
                <a:cubicBezTo>
                  <a:pt x="14324798" y="1265431"/>
                  <a:pt x="14324798" y="1265431"/>
                  <a:pt x="14287592" y="1265431"/>
                </a:cubicBezTo>
                <a:cubicBezTo>
                  <a:pt x="14436422" y="1153775"/>
                  <a:pt x="14585250" y="1116556"/>
                  <a:pt x="14734078" y="1004901"/>
                </a:cubicBezTo>
                <a:cubicBezTo>
                  <a:pt x="14771286" y="967682"/>
                  <a:pt x="14808494" y="930464"/>
                  <a:pt x="14808494" y="930464"/>
                </a:cubicBezTo>
                <a:cubicBezTo>
                  <a:pt x="14808494" y="930464"/>
                  <a:pt x="14845702" y="930464"/>
                  <a:pt x="14845702" y="930464"/>
                </a:cubicBezTo>
                <a:cubicBezTo>
                  <a:pt x="14808494" y="967682"/>
                  <a:pt x="14808494" y="1004901"/>
                  <a:pt x="14771286" y="1042119"/>
                </a:cubicBezTo>
                <a:cubicBezTo>
                  <a:pt x="14734078" y="1042119"/>
                  <a:pt x="14696872" y="1079338"/>
                  <a:pt x="14696872" y="1116556"/>
                </a:cubicBezTo>
                <a:cubicBezTo>
                  <a:pt x="14622458" y="1153775"/>
                  <a:pt x="14510836" y="1190993"/>
                  <a:pt x="14436422" y="1265431"/>
                </a:cubicBezTo>
                <a:cubicBezTo>
                  <a:pt x="14510836" y="1228212"/>
                  <a:pt x="14585250" y="1190993"/>
                  <a:pt x="14659666" y="1190993"/>
                </a:cubicBezTo>
                <a:cubicBezTo>
                  <a:pt x="14734078" y="1153775"/>
                  <a:pt x="14771286" y="1153775"/>
                  <a:pt x="14808494" y="1153775"/>
                </a:cubicBezTo>
                <a:cubicBezTo>
                  <a:pt x="14808494" y="1153775"/>
                  <a:pt x="14845702" y="1116556"/>
                  <a:pt x="14845702" y="1116556"/>
                </a:cubicBezTo>
                <a:cubicBezTo>
                  <a:pt x="14845702" y="1116556"/>
                  <a:pt x="14845702" y="1116556"/>
                  <a:pt x="14845702" y="1153775"/>
                </a:cubicBezTo>
                <a:cubicBezTo>
                  <a:pt x="14882910" y="1153775"/>
                  <a:pt x="14882910" y="1153775"/>
                  <a:pt x="14882910" y="1153775"/>
                </a:cubicBezTo>
                <a:cubicBezTo>
                  <a:pt x="14920116" y="1153775"/>
                  <a:pt x="14920116" y="1153775"/>
                  <a:pt x="14920116" y="1153775"/>
                </a:cubicBezTo>
                <a:cubicBezTo>
                  <a:pt x="14920116" y="1153775"/>
                  <a:pt x="14957322" y="1116556"/>
                  <a:pt x="14957322" y="1116556"/>
                </a:cubicBezTo>
                <a:cubicBezTo>
                  <a:pt x="14994530" y="1116556"/>
                  <a:pt x="14994530" y="1079338"/>
                  <a:pt x="15031738" y="1079338"/>
                </a:cubicBezTo>
                <a:cubicBezTo>
                  <a:pt x="15106152" y="1042119"/>
                  <a:pt x="15217774" y="1004901"/>
                  <a:pt x="15292190" y="967682"/>
                </a:cubicBezTo>
                <a:cubicBezTo>
                  <a:pt x="15366602" y="893245"/>
                  <a:pt x="15441018" y="856027"/>
                  <a:pt x="15515432" y="818808"/>
                </a:cubicBezTo>
                <a:cubicBezTo>
                  <a:pt x="15515432" y="818808"/>
                  <a:pt x="15552640" y="781590"/>
                  <a:pt x="15589846" y="781590"/>
                </a:cubicBezTo>
                <a:cubicBezTo>
                  <a:pt x="15589846" y="781590"/>
                  <a:pt x="15589846" y="781590"/>
                  <a:pt x="15589846" y="744371"/>
                </a:cubicBezTo>
                <a:cubicBezTo>
                  <a:pt x="15589846" y="744371"/>
                  <a:pt x="15552640" y="744371"/>
                  <a:pt x="15552640" y="744371"/>
                </a:cubicBezTo>
                <a:cubicBezTo>
                  <a:pt x="15515432" y="744371"/>
                  <a:pt x="15515432" y="744371"/>
                  <a:pt x="15478226" y="744371"/>
                </a:cubicBezTo>
                <a:cubicBezTo>
                  <a:pt x="15403810" y="781590"/>
                  <a:pt x="15329396" y="818808"/>
                  <a:pt x="15254982" y="856027"/>
                </a:cubicBezTo>
                <a:cubicBezTo>
                  <a:pt x="15180566" y="893245"/>
                  <a:pt x="15106152" y="930464"/>
                  <a:pt x="15031738" y="930464"/>
                </a:cubicBezTo>
                <a:cubicBezTo>
                  <a:pt x="15031738" y="967682"/>
                  <a:pt x="14994530" y="967682"/>
                  <a:pt x="14994530" y="967682"/>
                </a:cubicBezTo>
                <a:cubicBezTo>
                  <a:pt x="14957322" y="967682"/>
                  <a:pt x="14957322" y="967682"/>
                  <a:pt x="14957322" y="967682"/>
                </a:cubicBezTo>
                <a:cubicBezTo>
                  <a:pt x="14957322" y="967682"/>
                  <a:pt x="14957322" y="967682"/>
                  <a:pt x="14957322" y="930464"/>
                </a:cubicBezTo>
                <a:cubicBezTo>
                  <a:pt x="14994530" y="930464"/>
                  <a:pt x="14994530" y="893245"/>
                  <a:pt x="14994530" y="893245"/>
                </a:cubicBezTo>
                <a:cubicBezTo>
                  <a:pt x="15031738" y="893245"/>
                  <a:pt x="15068946" y="893245"/>
                  <a:pt x="15068946" y="856027"/>
                </a:cubicBezTo>
                <a:cubicBezTo>
                  <a:pt x="15143358" y="856027"/>
                  <a:pt x="15180566" y="856027"/>
                  <a:pt x="15217774" y="818808"/>
                </a:cubicBezTo>
                <a:cubicBezTo>
                  <a:pt x="15292190" y="781590"/>
                  <a:pt x="15329396" y="744371"/>
                  <a:pt x="15403810" y="707152"/>
                </a:cubicBezTo>
                <a:cubicBezTo>
                  <a:pt x="15441018" y="669934"/>
                  <a:pt x="15478226" y="632715"/>
                  <a:pt x="15552640" y="632715"/>
                </a:cubicBezTo>
                <a:cubicBezTo>
                  <a:pt x="15701470" y="632715"/>
                  <a:pt x="15887506" y="446623"/>
                  <a:pt x="16036334" y="446623"/>
                </a:cubicBezTo>
                <a:cubicBezTo>
                  <a:pt x="16073542" y="409404"/>
                  <a:pt x="16110750" y="372186"/>
                  <a:pt x="16147956" y="372186"/>
                </a:cubicBezTo>
                <a:cubicBezTo>
                  <a:pt x="16222370" y="297749"/>
                  <a:pt x="16296786" y="260530"/>
                  <a:pt x="16333992" y="223311"/>
                </a:cubicBezTo>
                <a:cubicBezTo>
                  <a:pt x="16408406" y="186093"/>
                  <a:pt x="16445615" y="111656"/>
                  <a:pt x="16482823" y="111656"/>
                </a:cubicBezTo>
                <a:cubicBezTo>
                  <a:pt x="16520031" y="74437"/>
                  <a:pt x="16557235" y="74437"/>
                  <a:pt x="16557235" y="74437"/>
                </a:cubicBezTo>
                <a:cubicBezTo>
                  <a:pt x="16557235" y="74437"/>
                  <a:pt x="16557235" y="74437"/>
                  <a:pt x="16557235" y="111656"/>
                </a:cubicBezTo>
                <a:cubicBezTo>
                  <a:pt x="16557235" y="111656"/>
                  <a:pt x="16594443" y="111656"/>
                  <a:pt x="16594443" y="111656"/>
                </a:cubicBezTo>
                <a:cubicBezTo>
                  <a:pt x="16594443" y="148874"/>
                  <a:pt x="16557235" y="186093"/>
                  <a:pt x="16557235" y="186093"/>
                </a:cubicBezTo>
                <a:cubicBezTo>
                  <a:pt x="16557235" y="223311"/>
                  <a:pt x="16557235" y="260530"/>
                  <a:pt x="16557235" y="297749"/>
                </a:cubicBezTo>
                <a:cubicBezTo>
                  <a:pt x="16520031" y="334967"/>
                  <a:pt x="16482823" y="409404"/>
                  <a:pt x="16445615" y="446623"/>
                </a:cubicBezTo>
                <a:cubicBezTo>
                  <a:pt x="16371200" y="521060"/>
                  <a:pt x="16296786" y="595497"/>
                  <a:pt x="16222370" y="669934"/>
                </a:cubicBezTo>
                <a:cubicBezTo>
                  <a:pt x="16222370" y="669934"/>
                  <a:pt x="16222370" y="669934"/>
                  <a:pt x="16185162" y="669934"/>
                </a:cubicBezTo>
                <a:cubicBezTo>
                  <a:pt x="16185162" y="707152"/>
                  <a:pt x="16185162" y="744371"/>
                  <a:pt x="16185162" y="744371"/>
                </a:cubicBezTo>
                <a:cubicBezTo>
                  <a:pt x="16222370" y="744371"/>
                  <a:pt x="16222370" y="744371"/>
                  <a:pt x="16222370" y="744371"/>
                </a:cubicBezTo>
                <a:cubicBezTo>
                  <a:pt x="16222370" y="744371"/>
                  <a:pt x="16259578" y="744371"/>
                  <a:pt x="16259578" y="707152"/>
                </a:cubicBezTo>
                <a:cubicBezTo>
                  <a:pt x="16333992" y="669934"/>
                  <a:pt x="16371200" y="632715"/>
                  <a:pt x="16408406" y="595497"/>
                </a:cubicBezTo>
                <a:cubicBezTo>
                  <a:pt x="16482823" y="558278"/>
                  <a:pt x="16520031" y="483841"/>
                  <a:pt x="16594443" y="446623"/>
                </a:cubicBezTo>
                <a:cubicBezTo>
                  <a:pt x="16594443" y="446623"/>
                  <a:pt x="16631651" y="409404"/>
                  <a:pt x="16668859" y="409404"/>
                </a:cubicBezTo>
                <a:cubicBezTo>
                  <a:pt x="16668859" y="446623"/>
                  <a:pt x="16668859" y="446623"/>
                  <a:pt x="16668859" y="483841"/>
                </a:cubicBezTo>
                <a:cubicBezTo>
                  <a:pt x="16668859" y="521060"/>
                  <a:pt x="16631651" y="521060"/>
                  <a:pt x="16631651" y="558278"/>
                </a:cubicBezTo>
                <a:cubicBezTo>
                  <a:pt x="16594443" y="558278"/>
                  <a:pt x="16594443" y="558278"/>
                  <a:pt x="16594443" y="595497"/>
                </a:cubicBezTo>
                <a:cubicBezTo>
                  <a:pt x="16594443" y="595497"/>
                  <a:pt x="16594443" y="595497"/>
                  <a:pt x="16557235" y="595497"/>
                </a:cubicBezTo>
                <a:cubicBezTo>
                  <a:pt x="16557235" y="595497"/>
                  <a:pt x="16520031" y="632715"/>
                  <a:pt x="16520031" y="632715"/>
                </a:cubicBezTo>
                <a:cubicBezTo>
                  <a:pt x="16482823" y="669934"/>
                  <a:pt x="16482823" y="707152"/>
                  <a:pt x="16445615" y="781590"/>
                </a:cubicBezTo>
                <a:cubicBezTo>
                  <a:pt x="16445615" y="818808"/>
                  <a:pt x="16408406" y="856027"/>
                  <a:pt x="16408406" y="930464"/>
                </a:cubicBezTo>
                <a:cubicBezTo>
                  <a:pt x="16371200" y="967682"/>
                  <a:pt x="16333992" y="1004901"/>
                  <a:pt x="16296786" y="1042119"/>
                </a:cubicBezTo>
                <a:cubicBezTo>
                  <a:pt x="16259578" y="1079338"/>
                  <a:pt x="16259578" y="1079338"/>
                  <a:pt x="16222370" y="1079338"/>
                </a:cubicBezTo>
                <a:cubicBezTo>
                  <a:pt x="16222370" y="1079338"/>
                  <a:pt x="16185162" y="1079338"/>
                  <a:pt x="16185162" y="1042119"/>
                </a:cubicBezTo>
                <a:cubicBezTo>
                  <a:pt x="16147956" y="1042119"/>
                  <a:pt x="16147956" y="1042119"/>
                  <a:pt x="16147956" y="1042119"/>
                </a:cubicBezTo>
                <a:cubicBezTo>
                  <a:pt x="16147956" y="1042119"/>
                  <a:pt x="16147956" y="1079338"/>
                  <a:pt x="16147956" y="1079338"/>
                </a:cubicBezTo>
                <a:cubicBezTo>
                  <a:pt x="16147956" y="1079338"/>
                  <a:pt x="16147956" y="1079338"/>
                  <a:pt x="16147956" y="1116556"/>
                </a:cubicBezTo>
                <a:cubicBezTo>
                  <a:pt x="16185162" y="1153775"/>
                  <a:pt x="16147956" y="1228212"/>
                  <a:pt x="16147956" y="1265431"/>
                </a:cubicBezTo>
                <a:cubicBezTo>
                  <a:pt x="16147956" y="1265431"/>
                  <a:pt x="16147956" y="1265431"/>
                  <a:pt x="16147956" y="1302649"/>
                </a:cubicBezTo>
                <a:cubicBezTo>
                  <a:pt x="16147956" y="1302649"/>
                  <a:pt x="16147956" y="1302649"/>
                  <a:pt x="16185162" y="1302649"/>
                </a:cubicBezTo>
                <a:cubicBezTo>
                  <a:pt x="16185162" y="1265431"/>
                  <a:pt x="16222370" y="1265431"/>
                  <a:pt x="16259578" y="1228212"/>
                </a:cubicBezTo>
                <a:cubicBezTo>
                  <a:pt x="16259578" y="1228212"/>
                  <a:pt x="16296786" y="1190993"/>
                  <a:pt x="16296786" y="1190993"/>
                </a:cubicBezTo>
                <a:cubicBezTo>
                  <a:pt x="16296786" y="1190993"/>
                  <a:pt x="16296786" y="1228212"/>
                  <a:pt x="16296786" y="1228212"/>
                </a:cubicBezTo>
                <a:cubicBezTo>
                  <a:pt x="16296786" y="1228212"/>
                  <a:pt x="16296786" y="1265431"/>
                  <a:pt x="16296786" y="1265431"/>
                </a:cubicBezTo>
                <a:cubicBezTo>
                  <a:pt x="16296786" y="1265431"/>
                  <a:pt x="16259578" y="1302649"/>
                  <a:pt x="16259578" y="1302649"/>
                </a:cubicBezTo>
                <a:cubicBezTo>
                  <a:pt x="16222370" y="1377086"/>
                  <a:pt x="16222370" y="1414305"/>
                  <a:pt x="16185162" y="1451523"/>
                </a:cubicBezTo>
                <a:cubicBezTo>
                  <a:pt x="16147956" y="1451523"/>
                  <a:pt x="16147956" y="1488742"/>
                  <a:pt x="16147956" y="1488742"/>
                </a:cubicBezTo>
                <a:cubicBezTo>
                  <a:pt x="16147956" y="1488742"/>
                  <a:pt x="16110750" y="1488742"/>
                  <a:pt x="16110750" y="1488742"/>
                </a:cubicBezTo>
                <a:cubicBezTo>
                  <a:pt x="16073542" y="1488742"/>
                  <a:pt x="16073542" y="1451523"/>
                  <a:pt x="16036334" y="1451523"/>
                </a:cubicBezTo>
                <a:cubicBezTo>
                  <a:pt x="16036334" y="1488742"/>
                  <a:pt x="15999126" y="1488742"/>
                  <a:pt x="15999126" y="1488742"/>
                </a:cubicBezTo>
                <a:cubicBezTo>
                  <a:pt x="15924712" y="1525960"/>
                  <a:pt x="15887506" y="1563179"/>
                  <a:pt x="15850298" y="1600397"/>
                </a:cubicBezTo>
                <a:cubicBezTo>
                  <a:pt x="15813090" y="1637616"/>
                  <a:pt x="15775882" y="1674834"/>
                  <a:pt x="15738676" y="1712053"/>
                </a:cubicBezTo>
                <a:cubicBezTo>
                  <a:pt x="15738676" y="1712053"/>
                  <a:pt x="15738676" y="1712053"/>
                  <a:pt x="15738676" y="1786490"/>
                </a:cubicBezTo>
                <a:cubicBezTo>
                  <a:pt x="15775882" y="1786490"/>
                  <a:pt x="15813090" y="1749272"/>
                  <a:pt x="15850298" y="1712053"/>
                </a:cubicBezTo>
                <a:cubicBezTo>
                  <a:pt x="15850298" y="1674834"/>
                  <a:pt x="15887506" y="1674834"/>
                  <a:pt x="15887506" y="1637616"/>
                </a:cubicBezTo>
                <a:cubicBezTo>
                  <a:pt x="15887506" y="1637616"/>
                  <a:pt x="15887506" y="1637616"/>
                  <a:pt x="15924712" y="1637616"/>
                </a:cubicBezTo>
                <a:cubicBezTo>
                  <a:pt x="15924712" y="1674834"/>
                  <a:pt x="15924712" y="1674834"/>
                  <a:pt x="15924712" y="1674834"/>
                </a:cubicBezTo>
                <a:cubicBezTo>
                  <a:pt x="15924712" y="1712053"/>
                  <a:pt x="15887506" y="1712053"/>
                  <a:pt x="15887506" y="1749272"/>
                </a:cubicBezTo>
                <a:cubicBezTo>
                  <a:pt x="15887506" y="1749272"/>
                  <a:pt x="15887506" y="1749272"/>
                  <a:pt x="15887506" y="1786490"/>
                </a:cubicBezTo>
                <a:cubicBezTo>
                  <a:pt x="15924712" y="1749272"/>
                  <a:pt x="15961920" y="1749272"/>
                  <a:pt x="15961920" y="1712053"/>
                </a:cubicBezTo>
                <a:cubicBezTo>
                  <a:pt x="15999126" y="1712053"/>
                  <a:pt x="15999126" y="1674834"/>
                  <a:pt x="15999126" y="1674834"/>
                </a:cubicBezTo>
                <a:cubicBezTo>
                  <a:pt x="16036334" y="1674834"/>
                  <a:pt x="16036334" y="1674834"/>
                  <a:pt x="16036334" y="1674834"/>
                </a:cubicBezTo>
                <a:cubicBezTo>
                  <a:pt x="16036334" y="1674834"/>
                  <a:pt x="16073542" y="1674834"/>
                  <a:pt x="16073542" y="1712053"/>
                </a:cubicBezTo>
                <a:cubicBezTo>
                  <a:pt x="16073542" y="1712053"/>
                  <a:pt x="16073542" y="1712053"/>
                  <a:pt x="16073542" y="1749272"/>
                </a:cubicBezTo>
                <a:cubicBezTo>
                  <a:pt x="16073542" y="1749272"/>
                  <a:pt x="16073542" y="1786490"/>
                  <a:pt x="16036334" y="1823709"/>
                </a:cubicBezTo>
                <a:cubicBezTo>
                  <a:pt x="16036334" y="1823709"/>
                  <a:pt x="16036334" y="1860927"/>
                  <a:pt x="16036334" y="1898146"/>
                </a:cubicBezTo>
                <a:cubicBezTo>
                  <a:pt x="15999126" y="1935364"/>
                  <a:pt x="15961920" y="1972583"/>
                  <a:pt x="15924712" y="2047020"/>
                </a:cubicBezTo>
                <a:cubicBezTo>
                  <a:pt x="15924712" y="2047020"/>
                  <a:pt x="15887506" y="2084238"/>
                  <a:pt x="15850298" y="2121457"/>
                </a:cubicBezTo>
                <a:cubicBezTo>
                  <a:pt x="15831694" y="2121457"/>
                  <a:pt x="15813090" y="2130762"/>
                  <a:pt x="15799138" y="2144719"/>
                </a:cubicBezTo>
                <a:lnTo>
                  <a:pt x="15777732" y="2191825"/>
                </a:lnTo>
                <a:lnTo>
                  <a:pt x="15738676" y="2195894"/>
                </a:lnTo>
                <a:cubicBezTo>
                  <a:pt x="15738676" y="2195894"/>
                  <a:pt x="15738676" y="2195894"/>
                  <a:pt x="15775882" y="2195894"/>
                </a:cubicBezTo>
                <a:lnTo>
                  <a:pt x="15777732" y="2191825"/>
                </a:lnTo>
                <a:lnTo>
                  <a:pt x="15794486" y="2190079"/>
                </a:lnTo>
                <a:cubicBezTo>
                  <a:pt x="15850298" y="2179611"/>
                  <a:pt x="15906110" y="2158675"/>
                  <a:pt x="15961920" y="2158675"/>
                </a:cubicBezTo>
                <a:cubicBezTo>
                  <a:pt x="15999126" y="2158675"/>
                  <a:pt x="16073542" y="2121457"/>
                  <a:pt x="16110750" y="2121457"/>
                </a:cubicBezTo>
                <a:cubicBezTo>
                  <a:pt x="16110750" y="2158675"/>
                  <a:pt x="16110750" y="2158675"/>
                  <a:pt x="16110750" y="2158675"/>
                </a:cubicBezTo>
                <a:cubicBezTo>
                  <a:pt x="16110750" y="2158675"/>
                  <a:pt x="16110750" y="2195894"/>
                  <a:pt x="16110750" y="2195894"/>
                </a:cubicBezTo>
                <a:cubicBezTo>
                  <a:pt x="16110750" y="2195894"/>
                  <a:pt x="16073542" y="2195894"/>
                  <a:pt x="16073542" y="2233112"/>
                </a:cubicBezTo>
                <a:cubicBezTo>
                  <a:pt x="16036334" y="2233112"/>
                  <a:pt x="15999126" y="2233112"/>
                  <a:pt x="15961920" y="2270331"/>
                </a:cubicBezTo>
                <a:cubicBezTo>
                  <a:pt x="16036334" y="2270331"/>
                  <a:pt x="16073542" y="2233112"/>
                  <a:pt x="16110750" y="2233112"/>
                </a:cubicBezTo>
                <a:cubicBezTo>
                  <a:pt x="16185162" y="2195894"/>
                  <a:pt x="16259578" y="2158675"/>
                  <a:pt x="16333992" y="2158675"/>
                </a:cubicBezTo>
                <a:cubicBezTo>
                  <a:pt x="16333992" y="2158675"/>
                  <a:pt x="16371200" y="2121457"/>
                  <a:pt x="16408406" y="2158675"/>
                </a:cubicBezTo>
                <a:cubicBezTo>
                  <a:pt x="16408406" y="2195894"/>
                  <a:pt x="16408406" y="2195894"/>
                  <a:pt x="16408406" y="2233112"/>
                </a:cubicBezTo>
                <a:cubicBezTo>
                  <a:pt x="16371200" y="2270331"/>
                  <a:pt x="16371200" y="2270331"/>
                  <a:pt x="16371200" y="2270331"/>
                </a:cubicBezTo>
                <a:cubicBezTo>
                  <a:pt x="16333992" y="2307550"/>
                  <a:pt x="16333992" y="2307550"/>
                  <a:pt x="16333992" y="2307550"/>
                </a:cubicBezTo>
                <a:cubicBezTo>
                  <a:pt x="16296786" y="2307550"/>
                  <a:pt x="16296786" y="2344768"/>
                  <a:pt x="16259578" y="2344768"/>
                </a:cubicBezTo>
                <a:cubicBezTo>
                  <a:pt x="16185162" y="2381987"/>
                  <a:pt x="16073542" y="2419205"/>
                  <a:pt x="15961920" y="2456424"/>
                </a:cubicBezTo>
                <a:cubicBezTo>
                  <a:pt x="15589846" y="2642516"/>
                  <a:pt x="15292190" y="2754172"/>
                  <a:pt x="15515432" y="2679735"/>
                </a:cubicBezTo>
                <a:cubicBezTo>
                  <a:pt x="15664262" y="2642516"/>
                  <a:pt x="15813090" y="2605298"/>
                  <a:pt x="15961920" y="2568079"/>
                </a:cubicBezTo>
                <a:cubicBezTo>
                  <a:pt x="16036334" y="2530861"/>
                  <a:pt x="16073542" y="2530861"/>
                  <a:pt x="16110750" y="2530861"/>
                </a:cubicBezTo>
                <a:cubicBezTo>
                  <a:pt x="16147956" y="2493642"/>
                  <a:pt x="16147956" y="2493642"/>
                  <a:pt x="16185162" y="2493642"/>
                </a:cubicBezTo>
                <a:cubicBezTo>
                  <a:pt x="16185162" y="2530861"/>
                  <a:pt x="16222370" y="2530861"/>
                  <a:pt x="16185162" y="2568079"/>
                </a:cubicBezTo>
                <a:cubicBezTo>
                  <a:pt x="16185162" y="2605298"/>
                  <a:pt x="16147956" y="2605298"/>
                  <a:pt x="16110750" y="2642516"/>
                </a:cubicBezTo>
                <a:cubicBezTo>
                  <a:pt x="16073542" y="2679735"/>
                  <a:pt x="16036334" y="2679735"/>
                  <a:pt x="15999126" y="2716953"/>
                </a:cubicBezTo>
                <a:cubicBezTo>
                  <a:pt x="15961920" y="2716953"/>
                  <a:pt x="15924712" y="2754172"/>
                  <a:pt x="15850298" y="2754172"/>
                </a:cubicBezTo>
                <a:cubicBezTo>
                  <a:pt x="15664262" y="2828609"/>
                  <a:pt x="15515432" y="2903046"/>
                  <a:pt x="15329396" y="2977483"/>
                </a:cubicBezTo>
                <a:cubicBezTo>
                  <a:pt x="14808494" y="3163576"/>
                  <a:pt x="14324798" y="3349669"/>
                  <a:pt x="13803898" y="3498543"/>
                </a:cubicBezTo>
                <a:cubicBezTo>
                  <a:pt x="13766690" y="3535761"/>
                  <a:pt x="13766690" y="3535761"/>
                  <a:pt x="13692276" y="3572980"/>
                </a:cubicBezTo>
                <a:cubicBezTo>
                  <a:pt x="13692276" y="3572980"/>
                  <a:pt x="13655070" y="3610198"/>
                  <a:pt x="13655070" y="3610198"/>
                </a:cubicBezTo>
                <a:cubicBezTo>
                  <a:pt x="13655070" y="3610198"/>
                  <a:pt x="13617862" y="3610198"/>
                  <a:pt x="13617862" y="3610198"/>
                </a:cubicBezTo>
                <a:cubicBezTo>
                  <a:pt x="13580654" y="3572980"/>
                  <a:pt x="13543446" y="3572980"/>
                  <a:pt x="13506238" y="3572980"/>
                </a:cubicBezTo>
                <a:cubicBezTo>
                  <a:pt x="13431826" y="3610198"/>
                  <a:pt x="13394618" y="3610198"/>
                  <a:pt x="13357410" y="3610198"/>
                </a:cubicBezTo>
                <a:cubicBezTo>
                  <a:pt x="13320202" y="3647417"/>
                  <a:pt x="13245790" y="3684636"/>
                  <a:pt x="13208582" y="3684636"/>
                </a:cubicBezTo>
                <a:cubicBezTo>
                  <a:pt x="13208582" y="3684636"/>
                  <a:pt x="13208582" y="3684636"/>
                  <a:pt x="13208582" y="3796291"/>
                </a:cubicBezTo>
                <a:cubicBezTo>
                  <a:pt x="13208582" y="3759073"/>
                  <a:pt x="13208582" y="3759073"/>
                  <a:pt x="13245790" y="3759073"/>
                </a:cubicBezTo>
                <a:cubicBezTo>
                  <a:pt x="13245790" y="3759073"/>
                  <a:pt x="13245790" y="3759073"/>
                  <a:pt x="13282996" y="3721854"/>
                </a:cubicBezTo>
                <a:cubicBezTo>
                  <a:pt x="13320202" y="3721854"/>
                  <a:pt x="13320202" y="3721854"/>
                  <a:pt x="13320202" y="3721854"/>
                </a:cubicBezTo>
                <a:cubicBezTo>
                  <a:pt x="13320202" y="3759073"/>
                  <a:pt x="13320202" y="3759073"/>
                  <a:pt x="13320202" y="3759073"/>
                </a:cubicBezTo>
                <a:cubicBezTo>
                  <a:pt x="13320202" y="3796291"/>
                  <a:pt x="13320202" y="3796291"/>
                  <a:pt x="13282996" y="3833510"/>
                </a:cubicBezTo>
                <a:cubicBezTo>
                  <a:pt x="13282996" y="3833510"/>
                  <a:pt x="13320202" y="3833510"/>
                  <a:pt x="13320202" y="3833510"/>
                </a:cubicBezTo>
                <a:cubicBezTo>
                  <a:pt x="13357410" y="3833510"/>
                  <a:pt x="13357410" y="3796291"/>
                  <a:pt x="13394618" y="3796291"/>
                </a:cubicBezTo>
                <a:cubicBezTo>
                  <a:pt x="13431826" y="3796291"/>
                  <a:pt x="13431826" y="3796291"/>
                  <a:pt x="13469032" y="3759073"/>
                </a:cubicBezTo>
                <a:cubicBezTo>
                  <a:pt x="13469032" y="3759073"/>
                  <a:pt x="13506238" y="3759073"/>
                  <a:pt x="13506238" y="3759073"/>
                </a:cubicBezTo>
                <a:cubicBezTo>
                  <a:pt x="13506238" y="3759073"/>
                  <a:pt x="13543446" y="3759073"/>
                  <a:pt x="13543446" y="3796291"/>
                </a:cubicBezTo>
                <a:cubicBezTo>
                  <a:pt x="13543446" y="3796291"/>
                  <a:pt x="13580654" y="3833510"/>
                  <a:pt x="13580654" y="3833510"/>
                </a:cubicBezTo>
                <a:cubicBezTo>
                  <a:pt x="13543446" y="3833510"/>
                  <a:pt x="13543446" y="3870728"/>
                  <a:pt x="13543446" y="3870728"/>
                </a:cubicBezTo>
                <a:cubicBezTo>
                  <a:pt x="13543446" y="3907947"/>
                  <a:pt x="13506238" y="3945165"/>
                  <a:pt x="13506238" y="3945165"/>
                </a:cubicBezTo>
                <a:cubicBezTo>
                  <a:pt x="13469032" y="3982384"/>
                  <a:pt x="13394618" y="4019602"/>
                  <a:pt x="13357410" y="4056821"/>
                </a:cubicBezTo>
                <a:cubicBezTo>
                  <a:pt x="13320202" y="4094039"/>
                  <a:pt x="13282996" y="4131258"/>
                  <a:pt x="13245790" y="4131258"/>
                </a:cubicBezTo>
                <a:cubicBezTo>
                  <a:pt x="13208582" y="4131258"/>
                  <a:pt x="13171374" y="4168477"/>
                  <a:pt x="13096958" y="4168477"/>
                </a:cubicBezTo>
                <a:cubicBezTo>
                  <a:pt x="13059752" y="4205695"/>
                  <a:pt x="13022546" y="4205695"/>
                  <a:pt x="13022546" y="4205695"/>
                </a:cubicBezTo>
                <a:cubicBezTo>
                  <a:pt x="12985338" y="4205695"/>
                  <a:pt x="12948130" y="4205695"/>
                  <a:pt x="12910922" y="4205695"/>
                </a:cubicBezTo>
                <a:cubicBezTo>
                  <a:pt x="12910922" y="4168477"/>
                  <a:pt x="12873716" y="4168477"/>
                  <a:pt x="12836510" y="4168477"/>
                </a:cubicBezTo>
                <a:cubicBezTo>
                  <a:pt x="12799302" y="4168477"/>
                  <a:pt x="12762094" y="4205695"/>
                  <a:pt x="12724886" y="4205695"/>
                </a:cubicBezTo>
                <a:cubicBezTo>
                  <a:pt x="12687678" y="4242914"/>
                  <a:pt x="12650472" y="4242914"/>
                  <a:pt x="12613266" y="4280132"/>
                </a:cubicBezTo>
                <a:cubicBezTo>
                  <a:pt x="12576058" y="4280132"/>
                  <a:pt x="12576058" y="4280132"/>
                  <a:pt x="12576058" y="4280132"/>
                </a:cubicBezTo>
                <a:cubicBezTo>
                  <a:pt x="12576058" y="4280132"/>
                  <a:pt x="12576058" y="4280132"/>
                  <a:pt x="12538850" y="4280132"/>
                </a:cubicBezTo>
                <a:cubicBezTo>
                  <a:pt x="12501642" y="4280132"/>
                  <a:pt x="12464436" y="4242914"/>
                  <a:pt x="12464436" y="4242914"/>
                </a:cubicBezTo>
                <a:cubicBezTo>
                  <a:pt x="11869118" y="4094039"/>
                  <a:pt x="11869118" y="4503444"/>
                  <a:pt x="11683082" y="4466224"/>
                </a:cubicBezTo>
                <a:cubicBezTo>
                  <a:pt x="11497046" y="4466224"/>
                  <a:pt x="11162182" y="4540662"/>
                  <a:pt x="11162182" y="4801192"/>
                </a:cubicBezTo>
                <a:cubicBezTo>
                  <a:pt x="11199388" y="5061722"/>
                  <a:pt x="11162182" y="5508344"/>
                  <a:pt x="11236596" y="5806092"/>
                </a:cubicBezTo>
                <a:cubicBezTo>
                  <a:pt x="11348218" y="6103840"/>
                  <a:pt x="11385426" y="6327152"/>
                  <a:pt x="11236596" y="6364370"/>
                </a:cubicBezTo>
                <a:cubicBezTo>
                  <a:pt x="11050558" y="6401589"/>
                  <a:pt x="11124974" y="6141059"/>
                  <a:pt x="11087766" y="5806092"/>
                </a:cubicBezTo>
                <a:cubicBezTo>
                  <a:pt x="11087766" y="5545562"/>
                  <a:pt x="11236596" y="4875628"/>
                  <a:pt x="11087766" y="4689536"/>
                </a:cubicBezTo>
                <a:cubicBezTo>
                  <a:pt x="10976146" y="4540662"/>
                  <a:pt x="10678486" y="4577880"/>
                  <a:pt x="10418036" y="4652318"/>
                </a:cubicBezTo>
                <a:cubicBezTo>
                  <a:pt x="10045962" y="4726754"/>
                  <a:pt x="10306414" y="4689536"/>
                  <a:pt x="10380828" y="4912847"/>
                </a:cubicBezTo>
                <a:cubicBezTo>
                  <a:pt x="10529658" y="5247814"/>
                  <a:pt x="9971548" y="5359470"/>
                  <a:pt x="10120378" y="4875628"/>
                </a:cubicBezTo>
                <a:cubicBezTo>
                  <a:pt x="10194792" y="4689536"/>
                  <a:pt x="10083170" y="4763973"/>
                  <a:pt x="9934341" y="4801192"/>
                </a:cubicBezTo>
                <a:cubicBezTo>
                  <a:pt x="9785512" y="4801192"/>
                  <a:pt x="9636683" y="4838410"/>
                  <a:pt x="9525061" y="4801192"/>
                </a:cubicBezTo>
                <a:cubicBezTo>
                  <a:pt x="9376232" y="4726754"/>
                  <a:pt x="9339025" y="4726754"/>
                  <a:pt x="9339025" y="5061722"/>
                </a:cubicBezTo>
                <a:cubicBezTo>
                  <a:pt x="9339025" y="5173377"/>
                  <a:pt x="9376232" y="5285032"/>
                  <a:pt x="9413439" y="5396688"/>
                </a:cubicBezTo>
                <a:cubicBezTo>
                  <a:pt x="9450647" y="5545562"/>
                  <a:pt x="9450647" y="5694436"/>
                  <a:pt x="9413439" y="5694436"/>
                </a:cubicBezTo>
                <a:cubicBezTo>
                  <a:pt x="9376232" y="5694436"/>
                  <a:pt x="9339025" y="5657218"/>
                  <a:pt x="9339025" y="5620000"/>
                </a:cubicBezTo>
                <a:cubicBezTo>
                  <a:pt x="9301817" y="5471126"/>
                  <a:pt x="9301817" y="5173377"/>
                  <a:pt x="9301817" y="5061722"/>
                </a:cubicBezTo>
                <a:cubicBezTo>
                  <a:pt x="9264610" y="4615099"/>
                  <a:pt x="9227403" y="4875628"/>
                  <a:pt x="8929745" y="4875628"/>
                </a:cubicBezTo>
                <a:cubicBezTo>
                  <a:pt x="8594879" y="4912847"/>
                  <a:pt x="8966952" y="6289933"/>
                  <a:pt x="9078574" y="6513244"/>
                </a:cubicBezTo>
                <a:cubicBezTo>
                  <a:pt x="9227403" y="6848211"/>
                  <a:pt x="9190196" y="7108741"/>
                  <a:pt x="9078574" y="7071522"/>
                </a:cubicBezTo>
                <a:cubicBezTo>
                  <a:pt x="8855330" y="6997086"/>
                  <a:pt x="8892537" y="6885430"/>
                  <a:pt x="8818123" y="6624900"/>
                </a:cubicBezTo>
                <a:cubicBezTo>
                  <a:pt x="8780916" y="6215496"/>
                  <a:pt x="8818123" y="5768874"/>
                  <a:pt x="8780916" y="5322251"/>
                </a:cubicBezTo>
                <a:cubicBezTo>
                  <a:pt x="8780916" y="4912847"/>
                  <a:pt x="8855330" y="4875628"/>
                  <a:pt x="8483257" y="4875628"/>
                </a:cubicBezTo>
                <a:cubicBezTo>
                  <a:pt x="8222806" y="4838410"/>
                  <a:pt x="8185600" y="4763973"/>
                  <a:pt x="8185600" y="5061722"/>
                </a:cubicBezTo>
                <a:cubicBezTo>
                  <a:pt x="8185600" y="4763973"/>
                  <a:pt x="7925148" y="4726754"/>
                  <a:pt x="7664698" y="4763973"/>
                </a:cubicBezTo>
                <a:cubicBezTo>
                  <a:pt x="7441454" y="4763973"/>
                  <a:pt x="7441454" y="4689536"/>
                  <a:pt x="7515868" y="4875628"/>
                </a:cubicBezTo>
                <a:cubicBezTo>
                  <a:pt x="7515868" y="4950066"/>
                  <a:pt x="7553076" y="4987284"/>
                  <a:pt x="7553076" y="5024503"/>
                </a:cubicBezTo>
                <a:cubicBezTo>
                  <a:pt x="7553076" y="5285032"/>
                  <a:pt x="7404246" y="5173377"/>
                  <a:pt x="7478661" y="4950066"/>
                </a:cubicBezTo>
                <a:cubicBezTo>
                  <a:pt x="7478661" y="4875628"/>
                  <a:pt x="7478661" y="4801192"/>
                  <a:pt x="7441454" y="4763973"/>
                </a:cubicBezTo>
                <a:cubicBezTo>
                  <a:pt x="7404246" y="4689536"/>
                  <a:pt x="7292624" y="4726754"/>
                  <a:pt x="7181003" y="4689536"/>
                </a:cubicBezTo>
                <a:cubicBezTo>
                  <a:pt x="6808930" y="4577880"/>
                  <a:pt x="6883344" y="4652318"/>
                  <a:pt x="6920552" y="5024503"/>
                </a:cubicBezTo>
                <a:cubicBezTo>
                  <a:pt x="6920552" y="5098940"/>
                  <a:pt x="6920552" y="5173377"/>
                  <a:pt x="6920552" y="5285032"/>
                </a:cubicBezTo>
                <a:cubicBezTo>
                  <a:pt x="6957759" y="5433906"/>
                  <a:pt x="6957759" y="5620000"/>
                  <a:pt x="6957759" y="5768874"/>
                </a:cubicBezTo>
                <a:cubicBezTo>
                  <a:pt x="6994966" y="6252714"/>
                  <a:pt x="6957759" y="6289933"/>
                  <a:pt x="6883344" y="6289933"/>
                </a:cubicBezTo>
                <a:cubicBezTo>
                  <a:pt x="6734516" y="6289933"/>
                  <a:pt x="6697308" y="5917748"/>
                  <a:pt x="6734516" y="5768874"/>
                </a:cubicBezTo>
                <a:cubicBezTo>
                  <a:pt x="6771723" y="5620000"/>
                  <a:pt x="6808930" y="5471126"/>
                  <a:pt x="6808930" y="5285032"/>
                </a:cubicBezTo>
                <a:cubicBezTo>
                  <a:pt x="6883344" y="4354569"/>
                  <a:pt x="6957759" y="4391788"/>
                  <a:pt x="6362443" y="4429006"/>
                </a:cubicBezTo>
                <a:cubicBezTo>
                  <a:pt x="5878748" y="4466224"/>
                  <a:pt x="5543883" y="4168477"/>
                  <a:pt x="5432261" y="4131258"/>
                </a:cubicBezTo>
                <a:cubicBezTo>
                  <a:pt x="5060188" y="4019602"/>
                  <a:pt x="4725323" y="3870728"/>
                  <a:pt x="4353250" y="3721854"/>
                </a:cubicBezTo>
                <a:cubicBezTo>
                  <a:pt x="4204421" y="3684636"/>
                  <a:pt x="4092799" y="3647417"/>
                  <a:pt x="3943970" y="3572980"/>
                </a:cubicBezTo>
                <a:cubicBezTo>
                  <a:pt x="3906763" y="3572980"/>
                  <a:pt x="3869556" y="3535761"/>
                  <a:pt x="3832348" y="3535761"/>
                </a:cubicBezTo>
                <a:cubicBezTo>
                  <a:pt x="3795141" y="3498543"/>
                  <a:pt x="3757934" y="3461324"/>
                  <a:pt x="3720726" y="3424106"/>
                </a:cubicBezTo>
                <a:cubicBezTo>
                  <a:pt x="3534690" y="3312450"/>
                  <a:pt x="3311446" y="3275232"/>
                  <a:pt x="3125410" y="3126357"/>
                </a:cubicBezTo>
                <a:cubicBezTo>
                  <a:pt x="3088203" y="3089139"/>
                  <a:pt x="3013788" y="3089139"/>
                  <a:pt x="2976581" y="3051920"/>
                </a:cubicBezTo>
                <a:cubicBezTo>
                  <a:pt x="2902166" y="3051920"/>
                  <a:pt x="2827752" y="3014702"/>
                  <a:pt x="2753337" y="2977483"/>
                </a:cubicBezTo>
                <a:cubicBezTo>
                  <a:pt x="2678923" y="2977483"/>
                  <a:pt x="2604508" y="2940265"/>
                  <a:pt x="2567301" y="2903046"/>
                </a:cubicBezTo>
                <a:cubicBezTo>
                  <a:pt x="2530094" y="2903046"/>
                  <a:pt x="2530094" y="2865828"/>
                  <a:pt x="2492886" y="2865828"/>
                </a:cubicBezTo>
                <a:cubicBezTo>
                  <a:pt x="2492886" y="2865828"/>
                  <a:pt x="2492886" y="2828609"/>
                  <a:pt x="2492886" y="2828609"/>
                </a:cubicBezTo>
                <a:cubicBezTo>
                  <a:pt x="2455679" y="2828609"/>
                  <a:pt x="2455679" y="2828609"/>
                  <a:pt x="2455679" y="2828609"/>
                </a:cubicBezTo>
                <a:cubicBezTo>
                  <a:pt x="2455679" y="2791391"/>
                  <a:pt x="2492886" y="2791391"/>
                  <a:pt x="2492886" y="2791391"/>
                </a:cubicBezTo>
                <a:cubicBezTo>
                  <a:pt x="2492886" y="2754172"/>
                  <a:pt x="2492886" y="2754172"/>
                  <a:pt x="2530094" y="2754172"/>
                </a:cubicBezTo>
                <a:cubicBezTo>
                  <a:pt x="2567301" y="2754172"/>
                  <a:pt x="2604508" y="2754172"/>
                  <a:pt x="2641716" y="2754172"/>
                </a:cubicBezTo>
                <a:cubicBezTo>
                  <a:pt x="2716130" y="2754172"/>
                  <a:pt x="2790544" y="2754172"/>
                  <a:pt x="2902166" y="2791391"/>
                </a:cubicBezTo>
                <a:cubicBezTo>
                  <a:pt x="2902166" y="2791391"/>
                  <a:pt x="2902166" y="2791391"/>
                  <a:pt x="2939374" y="2828609"/>
                </a:cubicBezTo>
                <a:cubicBezTo>
                  <a:pt x="2939374" y="2791391"/>
                  <a:pt x="2939374" y="2791391"/>
                  <a:pt x="2939374" y="2754172"/>
                </a:cubicBezTo>
                <a:cubicBezTo>
                  <a:pt x="2864959" y="2716953"/>
                  <a:pt x="2790544" y="2716953"/>
                  <a:pt x="2678923" y="2679735"/>
                </a:cubicBezTo>
                <a:cubicBezTo>
                  <a:pt x="2641716" y="2679735"/>
                  <a:pt x="2567301" y="2679735"/>
                  <a:pt x="2530094" y="2642516"/>
                </a:cubicBezTo>
                <a:cubicBezTo>
                  <a:pt x="2492886" y="2642516"/>
                  <a:pt x="2492886" y="2642516"/>
                  <a:pt x="2455679" y="2642516"/>
                </a:cubicBezTo>
                <a:cubicBezTo>
                  <a:pt x="2418472" y="2642516"/>
                  <a:pt x="2418472" y="2642516"/>
                  <a:pt x="2418472" y="2642516"/>
                </a:cubicBezTo>
                <a:cubicBezTo>
                  <a:pt x="2418472" y="2605298"/>
                  <a:pt x="2418472" y="2605298"/>
                  <a:pt x="2418472" y="2605298"/>
                </a:cubicBezTo>
                <a:cubicBezTo>
                  <a:pt x="2418472" y="2605298"/>
                  <a:pt x="2455679" y="2605298"/>
                  <a:pt x="2455679" y="2605298"/>
                </a:cubicBezTo>
                <a:lnTo>
                  <a:pt x="2492886" y="2605298"/>
                </a:lnTo>
                <a:cubicBezTo>
                  <a:pt x="2455679" y="2568079"/>
                  <a:pt x="2418472" y="2568079"/>
                  <a:pt x="2418472" y="2568079"/>
                </a:cubicBezTo>
                <a:cubicBezTo>
                  <a:pt x="2381264" y="2568079"/>
                  <a:pt x="2381264" y="2568079"/>
                  <a:pt x="2381264" y="2568079"/>
                </a:cubicBezTo>
                <a:cubicBezTo>
                  <a:pt x="2381264" y="2568079"/>
                  <a:pt x="2381264" y="2530861"/>
                  <a:pt x="2381264" y="2530861"/>
                </a:cubicBezTo>
                <a:cubicBezTo>
                  <a:pt x="2381264" y="2530861"/>
                  <a:pt x="2381264" y="2493642"/>
                  <a:pt x="2381264" y="2493642"/>
                </a:cubicBezTo>
                <a:cubicBezTo>
                  <a:pt x="2418472" y="2493642"/>
                  <a:pt x="2418472" y="2493642"/>
                  <a:pt x="2418472" y="2493642"/>
                </a:cubicBezTo>
                <a:cubicBezTo>
                  <a:pt x="2455679" y="2493642"/>
                  <a:pt x="2455679" y="2493642"/>
                  <a:pt x="2455679" y="2493642"/>
                </a:cubicBezTo>
                <a:cubicBezTo>
                  <a:pt x="2492886" y="2493642"/>
                  <a:pt x="2492886" y="2530861"/>
                  <a:pt x="2530094" y="2530861"/>
                </a:cubicBezTo>
                <a:cubicBezTo>
                  <a:pt x="2530094" y="2530861"/>
                  <a:pt x="2567301" y="2530861"/>
                  <a:pt x="2567301" y="2530861"/>
                </a:cubicBezTo>
                <a:cubicBezTo>
                  <a:pt x="2604508" y="2530861"/>
                  <a:pt x="2641716" y="2530861"/>
                  <a:pt x="2641716" y="2530861"/>
                </a:cubicBezTo>
                <a:cubicBezTo>
                  <a:pt x="2678923" y="2493642"/>
                  <a:pt x="2716130" y="2493642"/>
                  <a:pt x="2753337" y="2493642"/>
                </a:cubicBezTo>
                <a:cubicBezTo>
                  <a:pt x="2790544" y="2456424"/>
                  <a:pt x="2790544" y="2456424"/>
                  <a:pt x="2864959" y="2493642"/>
                </a:cubicBezTo>
                <a:cubicBezTo>
                  <a:pt x="2864959" y="2493642"/>
                  <a:pt x="2902166" y="2493642"/>
                  <a:pt x="2939374" y="2530861"/>
                </a:cubicBezTo>
                <a:cubicBezTo>
                  <a:pt x="2939374" y="2530861"/>
                  <a:pt x="2976581" y="2568079"/>
                  <a:pt x="2976581" y="2568079"/>
                </a:cubicBezTo>
                <a:cubicBezTo>
                  <a:pt x="2976581" y="2568079"/>
                  <a:pt x="2976581" y="2568079"/>
                  <a:pt x="2976581" y="2605298"/>
                </a:cubicBezTo>
                <a:cubicBezTo>
                  <a:pt x="2976581" y="2605298"/>
                  <a:pt x="2976581" y="2605298"/>
                  <a:pt x="3013788" y="2605298"/>
                </a:cubicBezTo>
                <a:cubicBezTo>
                  <a:pt x="3013788" y="2568079"/>
                  <a:pt x="3013788" y="2568079"/>
                  <a:pt x="3013788" y="2568079"/>
                </a:cubicBezTo>
                <a:cubicBezTo>
                  <a:pt x="3013788" y="2530861"/>
                  <a:pt x="3013788" y="2493642"/>
                  <a:pt x="3013788" y="2456424"/>
                </a:cubicBezTo>
                <a:cubicBezTo>
                  <a:pt x="3013788" y="2456424"/>
                  <a:pt x="3013788" y="2419205"/>
                  <a:pt x="3013788" y="2419205"/>
                </a:cubicBezTo>
                <a:cubicBezTo>
                  <a:pt x="2976581" y="2419205"/>
                  <a:pt x="2939374" y="2419205"/>
                  <a:pt x="2939374" y="2381987"/>
                </a:cubicBezTo>
                <a:cubicBezTo>
                  <a:pt x="2902166" y="2381987"/>
                  <a:pt x="2902166" y="2381987"/>
                  <a:pt x="2864959" y="2381987"/>
                </a:cubicBezTo>
                <a:cubicBezTo>
                  <a:pt x="2864959" y="2344768"/>
                  <a:pt x="2864959" y="2344768"/>
                  <a:pt x="2864959" y="2344768"/>
                </a:cubicBezTo>
                <a:cubicBezTo>
                  <a:pt x="2902166" y="2344768"/>
                  <a:pt x="2902166" y="2344768"/>
                  <a:pt x="2939374" y="2344768"/>
                </a:cubicBezTo>
                <a:cubicBezTo>
                  <a:pt x="2939374" y="2307550"/>
                  <a:pt x="2976581" y="2307550"/>
                  <a:pt x="3013788" y="2307550"/>
                </a:cubicBezTo>
                <a:cubicBezTo>
                  <a:pt x="3050996" y="2307550"/>
                  <a:pt x="3050996" y="2344768"/>
                  <a:pt x="3088203" y="2344768"/>
                </a:cubicBezTo>
                <a:cubicBezTo>
                  <a:pt x="3088203" y="2344768"/>
                  <a:pt x="3088203" y="2344768"/>
                  <a:pt x="3125410" y="2344768"/>
                </a:cubicBezTo>
                <a:cubicBezTo>
                  <a:pt x="3125410" y="2381987"/>
                  <a:pt x="3125410" y="2381987"/>
                  <a:pt x="3162617" y="2419205"/>
                </a:cubicBezTo>
                <a:cubicBezTo>
                  <a:pt x="3199824" y="2419205"/>
                  <a:pt x="3199824" y="2456424"/>
                  <a:pt x="3237032" y="2456424"/>
                </a:cubicBezTo>
                <a:cubicBezTo>
                  <a:pt x="3311446" y="2493642"/>
                  <a:pt x="3348654" y="2493642"/>
                  <a:pt x="3423068" y="2493642"/>
                </a:cubicBezTo>
                <a:cubicBezTo>
                  <a:pt x="3460276" y="2530861"/>
                  <a:pt x="3497483" y="2530861"/>
                  <a:pt x="3571897" y="2530861"/>
                </a:cubicBezTo>
                <a:cubicBezTo>
                  <a:pt x="3571897" y="2530861"/>
                  <a:pt x="3609104" y="2530861"/>
                  <a:pt x="3609104" y="2568079"/>
                </a:cubicBezTo>
                <a:cubicBezTo>
                  <a:pt x="3646312" y="2568079"/>
                  <a:pt x="3646312" y="2568079"/>
                  <a:pt x="3646312" y="2568079"/>
                </a:cubicBezTo>
                <a:cubicBezTo>
                  <a:pt x="3646312" y="2568079"/>
                  <a:pt x="3646312" y="2568079"/>
                  <a:pt x="3646312" y="2530861"/>
                </a:cubicBezTo>
                <a:cubicBezTo>
                  <a:pt x="3609104" y="2493642"/>
                  <a:pt x="3571897" y="2493642"/>
                  <a:pt x="3571897" y="2456424"/>
                </a:cubicBezTo>
                <a:cubicBezTo>
                  <a:pt x="3497483" y="2456424"/>
                  <a:pt x="3460276" y="2419205"/>
                  <a:pt x="3385861" y="2419205"/>
                </a:cubicBezTo>
                <a:cubicBezTo>
                  <a:pt x="3385861" y="2419205"/>
                  <a:pt x="3385861" y="2419205"/>
                  <a:pt x="3348654" y="2419205"/>
                </a:cubicBezTo>
                <a:cubicBezTo>
                  <a:pt x="3348654" y="2419205"/>
                  <a:pt x="3311446" y="2419205"/>
                  <a:pt x="3311446" y="2419205"/>
                </a:cubicBezTo>
                <a:cubicBezTo>
                  <a:pt x="3311446" y="2419205"/>
                  <a:pt x="3348654" y="2381987"/>
                  <a:pt x="3348654" y="2381987"/>
                </a:cubicBezTo>
                <a:cubicBezTo>
                  <a:pt x="3348654" y="2381987"/>
                  <a:pt x="3348654" y="2381987"/>
                  <a:pt x="3348654" y="2344768"/>
                </a:cubicBezTo>
                <a:cubicBezTo>
                  <a:pt x="3311446" y="2344768"/>
                  <a:pt x="3311446" y="2307550"/>
                  <a:pt x="3274239" y="2307550"/>
                </a:cubicBezTo>
                <a:cubicBezTo>
                  <a:pt x="3274239" y="2307550"/>
                  <a:pt x="3237032" y="2307550"/>
                  <a:pt x="3237032" y="2307550"/>
                </a:cubicBezTo>
                <a:cubicBezTo>
                  <a:pt x="3237032" y="2307550"/>
                  <a:pt x="3199824" y="2307550"/>
                  <a:pt x="3199824" y="2307550"/>
                </a:cubicBezTo>
                <a:cubicBezTo>
                  <a:pt x="3199824" y="2270331"/>
                  <a:pt x="3162617" y="2270331"/>
                  <a:pt x="3162617" y="2233112"/>
                </a:cubicBezTo>
                <a:cubicBezTo>
                  <a:pt x="3162617" y="2233112"/>
                  <a:pt x="3162617" y="2233112"/>
                  <a:pt x="3162617" y="2195894"/>
                </a:cubicBezTo>
                <a:cubicBezTo>
                  <a:pt x="3050996" y="2121457"/>
                  <a:pt x="2976581" y="2084238"/>
                  <a:pt x="2864959" y="2009801"/>
                </a:cubicBezTo>
                <a:cubicBezTo>
                  <a:pt x="2827752" y="2009801"/>
                  <a:pt x="2790544" y="1972583"/>
                  <a:pt x="2753337" y="1972583"/>
                </a:cubicBezTo>
                <a:cubicBezTo>
                  <a:pt x="2530094" y="1860927"/>
                  <a:pt x="2344057" y="1898146"/>
                  <a:pt x="2120814" y="1823709"/>
                </a:cubicBezTo>
                <a:cubicBezTo>
                  <a:pt x="2083606" y="1786490"/>
                  <a:pt x="2009192" y="1786490"/>
                  <a:pt x="1971984" y="1786490"/>
                </a:cubicBezTo>
                <a:cubicBezTo>
                  <a:pt x="1897570" y="1786490"/>
                  <a:pt x="1823155" y="1786490"/>
                  <a:pt x="1748741" y="1786490"/>
                </a:cubicBezTo>
                <a:cubicBezTo>
                  <a:pt x="1674326" y="1786490"/>
                  <a:pt x="1599913" y="1786490"/>
                  <a:pt x="1525497" y="1786490"/>
                </a:cubicBezTo>
                <a:cubicBezTo>
                  <a:pt x="1525497" y="1786490"/>
                  <a:pt x="1488291" y="1786490"/>
                  <a:pt x="1488291" y="1749272"/>
                </a:cubicBezTo>
                <a:cubicBezTo>
                  <a:pt x="1451083" y="1749272"/>
                  <a:pt x="1451083" y="1749272"/>
                  <a:pt x="1451083" y="1749272"/>
                </a:cubicBezTo>
                <a:cubicBezTo>
                  <a:pt x="1451083" y="1749272"/>
                  <a:pt x="1451083" y="1749272"/>
                  <a:pt x="1451083" y="1712053"/>
                </a:cubicBezTo>
                <a:cubicBezTo>
                  <a:pt x="1451083" y="1712053"/>
                  <a:pt x="1451083" y="1712053"/>
                  <a:pt x="1451083" y="1674834"/>
                </a:cubicBezTo>
                <a:cubicBezTo>
                  <a:pt x="1451083" y="1674834"/>
                  <a:pt x="1451083" y="1637616"/>
                  <a:pt x="1451083" y="1637616"/>
                </a:cubicBezTo>
                <a:cubicBezTo>
                  <a:pt x="1488291" y="1600397"/>
                  <a:pt x="1525497" y="1600397"/>
                  <a:pt x="1562705" y="1563179"/>
                </a:cubicBezTo>
                <a:cubicBezTo>
                  <a:pt x="1637119" y="1563179"/>
                  <a:pt x="1748741" y="1525960"/>
                  <a:pt x="1823155" y="1525960"/>
                </a:cubicBezTo>
                <a:cubicBezTo>
                  <a:pt x="1823155" y="1525960"/>
                  <a:pt x="1860363" y="1525960"/>
                  <a:pt x="1860363" y="1525960"/>
                </a:cubicBezTo>
                <a:cubicBezTo>
                  <a:pt x="1860363" y="1525960"/>
                  <a:pt x="1860363" y="1488742"/>
                  <a:pt x="1860363" y="1488742"/>
                </a:cubicBezTo>
                <a:cubicBezTo>
                  <a:pt x="1860363" y="1488742"/>
                  <a:pt x="1860363" y="1488742"/>
                  <a:pt x="1823155" y="1488742"/>
                </a:cubicBezTo>
                <a:cubicBezTo>
                  <a:pt x="1823155" y="1488742"/>
                  <a:pt x="1785948" y="1488742"/>
                  <a:pt x="1785948" y="1488742"/>
                </a:cubicBezTo>
                <a:cubicBezTo>
                  <a:pt x="1711534" y="1488742"/>
                  <a:pt x="1637119" y="1488742"/>
                  <a:pt x="1562705" y="1488742"/>
                </a:cubicBezTo>
                <a:cubicBezTo>
                  <a:pt x="1488291" y="1488742"/>
                  <a:pt x="1451083" y="1488742"/>
                  <a:pt x="1376669" y="1488742"/>
                </a:cubicBezTo>
                <a:cubicBezTo>
                  <a:pt x="1339461" y="1488742"/>
                  <a:pt x="1302254" y="1525960"/>
                  <a:pt x="1302254" y="1525960"/>
                </a:cubicBezTo>
                <a:cubicBezTo>
                  <a:pt x="1302254" y="1525960"/>
                  <a:pt x="1265047" y="1525960"/>
                  <a:pt x="1265047" y="1525960"/>
                </a:cubicBezTo>
                <a:cubicBezTo>
                  <a:pt x="1265047" y="1525960"/>
                  <a:pt x="1265047" y="1488742"/>
                  <a:pt x="1265047" y="1488742"/>
                </a:cubicBezTo>
                <a:cubicBezTo>
                  <a:pt x="1265047" y="1488742"/>
                  <a:pt x="1265047" y="1488742"/>
                  <a:pt x="1227839" y="1488742"/>
                </a:cubicBezTo>
                <a:cubicBezTo>
                  <a:pt x="1265047" y="1488742"/>
                  <a:pt x="1265047" y="1451523"/>
                  <a:pt x="1265047" y="1451523"/>
                </a:cubicBezTo>
                <a:cubicBezTo>
                  <a:pt x="1265047" y="1451523"/>
                  <a:pt x="1265047" y="1451523"/>
                  <a:pt x="1302254" y="1414305"/>
                </a:cubicBezTo>
                <a:cubicBezTo>
                  <a:pt x="1265047" y="1414305"/>
                  <a:pt x="1190632" y="1414305"/>
                  <a:pt x="1190632" y="1451523"/>
                </a:cubicBezTo>
                <a:cubicBezTo>
                  <a:pt x="1041803" y="1451523"/>
                  <a:pt x="930182" y="1451523"/>
                  <a:pt x="855767" y="1488742"/>
                </a:cubicBezTo>
                <a:cubicBezTo>
                  <a:pt x="744145" y="1525960"/>
                  <a:pt x="632523" y="1563179"/>
                  <a:pt x="520902" y="1563179"/>
                </a:cubicBezTo>
                <a:cubicBezTo>
                  <a:pt x="483694" y="1563179"/>
                  <a:pt x="446487" y="1563179"/>
                  <a:pt x="446487" y="1563179"/>
                </a:cubicBezTo>
                <a:cubicBezTo>
                  <a:pt x="409280" y="1563179"/>
                  <a:pt x="409280" y="1563179"/>
                  <a:pt x="409280" y="1563179"/>
                </a:cubicBezTo>
                <a:cubicBezTo>
                  <a:pt x="372072" y="1563179"/>
                  <a:pt x="372072" y="1563179"/>
                  <a:pt x="372072" y="1563179"/>
                </a:cubicBezTo>
                <a:cubicBezTo>
                  <a:pt x="372072" y="1525960"/>
                  <a:pt x="372072" y="1525960"/>
                  <a:pt x="372072" y="1525960"/>
                </a:cubicBezTo>
                <a:cubicBezTo>
                  <a:pt x="372072" y="1488742"/>
                  <a:pt x="372072" y="1488742"/>
                  <a:pt x="372072" y="1451523"/>
                </a:cubicBezTo>
                <a:cubicBezTo>
                  <a:pt x="409280" y="1414305"/>
                  <a:pt x="483694" y="1377086"/>
                  <a:pt x="520902" y="1339868"/>
                </a:cubicBezTo>
                <a:cubicBezTo>
                  <a:pt x="632523" y="1302649"/>
                  <a:pt x="781352" y="1228212"/>
                  <a:pt x="892974" y="1228212"/>
                </a:cubicBezTo>
                <a:cubicBezTo>
                  <a:pt x="930182" y="1228212"/>
                  <a:pt x="967389" y="1228212"/>
                  <a:pt x="967389" y="1228212"/>
                </a:cubicBezTo>
                <a:cubicBezTo>
                  <a:pt x="967389" y="1228212"/>
                  <a:pt x="967389" y="1228212"/>
                  <a:pt x="1004596" y="1190993"/>
                </a:cubicBezTo>
                <a:cubicBezTo>
                  <a:pt x="967389" y="1190993"/>
                  <a:pt x="967389" y="1190993"/>
                  <a:pt x="967389" y="1153775"/>
                </a:cubicBezTo>
                <a:cubicBezTo>
                  <a:pt x="967389" y="1153775"/>
                  <a:pt x="967389" y="1153775"/>
                  <a:pt x="930182" y="1153775"/>
                </a:cubicBezTo>
                <a:cubicBezTo>
                  <a:pt x="892974" y="1153775"/>
                  <a:pt x="855767" y="1190993"/>
                  <a:pt x="818559" y="1190993"/>
                </a:cubicBezTo>
                <a:cubicBezTo>
                  <a:pt x="706937" y="1190993"/>
                  <a:pt x="595316" y="1228212"/>
                  <a:pt x="520902" y="1265431"/>
                </a:cubicBezTo>
                <a:cubicBezTo>
                  <a:pt x="409280" y="1302649"/>
                  <a:pt x="297657" y="1339868"/>
                  <a:pt x="186036" y="1377086"/>
                </a:cubicBezTo>
                <a:cubicBezTo>
                  <a:pt x="186036" y="1414305"/>
                  <a:pt x="148828" y="1414305"/>
                  <a:pt x="111622" y="1414305"/>
                </a:cubicBezTo>
                <a:cubicBezTo>
                  <a:pt x="74414" y="1451523"/>
                  <a:pt x="74414" y="1451523"/>
                  <a:pt x="74414" y="1451523"/>
                </a:cubicBezTo>
                <a:cubicBezTo>
                  <a:pt x="37207" y="1451523"/>
                  <a:pt x="37207" y="1451523"/>
                  <a:pt x="37207" y="1451523"/>
                </a:cubicBezTo>
                <a:cubicBezTo>
                  <a:pt x="0" y="1451523"/>
                  <a:pt x="0" y="1451523"/>
                  <a:pt x="0" y="1451523"/>
                </a:cubicBezTo>
                <a:cubicBezTo>
                  <a:pt x="0" y="1414305"/>
                  <a:pt x="37207" y="1414305"/>
                  <a:pt x="37207" y="1414305"/>
                </a:cubicBezTo>
                <a:cubicBezTo>
                  <a:pt x="37207" y="1377086"/>
                  <a:pt x="37207" y="1377086"/>
                  <a:pt x="74414" y="1339868"/>
                </a:cubicBezTo>
                <a:cubicBezTo>
                  <a:pt x="74414" y="1339868"/>
                  <a:pt x="74414" y="1339868"/>
                  <a:pt x="111622" y="1339868"/>
                </a:cubicBezTo>
                <a:cubicBezTo>
                  <a:pt x="148828" y="1302649"/>
                  <a:pt x="186036" y="1302649"/>
                  <a:pt x="223243" y="1302649"/>
                </a:cubicBezTo>
                <a:cubicBezTo>
                  <a:pt x="223243" y="1302649"/>
                  <a:pt x="260450" y="1265431"/>
                  <a:pt x="297657" y="1265431"/>
                </a:cubicBezTo>
                <a:cubicBezTo>
                  <a:pt x="334865" y="1228212"/>
                  <a:pt x="334865" y="1190993"/>
                  <a:pt x="372072" y="1190993"/>
                </a:cubicBezTo>
                <a:cubicBezTo>
                  <a:pt x="409280" y="1153775"/>
                  <a:pt x="409280" y="1116556"/>
                  <a:pt x="446487" y="1079338"/>
                </a:cubicBezTo>
                <a:cubicBezTo>
                  <a:pt x="520902" y="1042119"/>
                  <a:pt x="558109" y="1004901"/>
                  <a:pt x="632523" y="967682"/>
                </a:cubicBezTo>
                <a:cubicBezTo>
                  <a:pt x="669730" y="967682"/>
                  <a:pt x="744145" y="967682"/>
                  <a:pt x="781352" y="967682"/>
                </a:cubicBezTo>
                <a:cubicBezTo>
                  <a:pt x="818559" y="967682"/>
                  <a:pt x="855767" y="967682"/>
                  <a:pt x="892974" y="967682"/>
                </a:cubicBezTo>
                <a:cubicBezTo>
                  <a:pt x="892974" y="967682"/>
                  <a:pt x="930182" y="967682"/>
                  <a:pt x="930182" y="967682"/>
                </a:cubicBezTo>
                <a:cubicBezTo>
                  <a:pt x="930182" y="967682"/>
                  <a:pt x="930182" y="930464"/>
                  <a:pt x="930182" y="930464"/>
                </a:cubicBezTo>
                <a:cubicBezTo>
                  <a:pt x="892974" y="893245"/>
                  <a:pt x="930182" y="856027"/>
                  <a:pt x="892974" y="818808"/>
                </a:cubicBezTo>
                <a:cubicBezTo>
                  <a:pt x="855767" y="818808"/>
                  <a:pt x="855767" y="818808"/>
                  <a:pt x="855767" y="818808"/>
                </a:cubicBezTo>
                <a:cubicBezTo>
                  <a:pt x="781352" y="818808"/>
                  <a:pt x="744145" y="856027"/>
                  <a:pt x="669730" y="856027"/>
                </a:cubicBezTo>
                <a:cubicBezTo>
                  <a:pt x="632523" y="856027"/>
                  <a:pt x="632523" y="893245"/>
                  <a:pt x="595316" y="893245"/>
                </a:cubicBezTo>
                <a:cubicBezTo>
                  <a:pt x="595316" y="893245"/>
                  <a:pt x="558109" y="893245"/>
                  <a:pt x="558109" y="893245"/>
                </a:cubicBezTo>
                <a:cubicBezTo>
                  <a:pt x="558109" y="856027"/>
                  <a:pt x="558109" y="856027"/>
                  <a:pt x="558109" y="856027"/>
                </a:cubicBezTo>
                <a:cubicBezTo>
                  <a:pt x="595316" y="818808"/>
                  <a:pt x="595316" y="818808"/>
                  <a:pt x="632523" y="818808"/>
                </a:cubicBezTo>
                <a:cubicBezTo>
                  <a:pt x="669730" y="781590"/>
                  <a:pt x="706937" y="744371"/>
                  <a:pt x="781352" y="707152"/>
                </a:cubicBezTo>
                <a:cubicBezTo>
                  <a:pt x="818559" y="707152"/>
                  <a:pt x="855767" y="707152"/>
                  <a:pt x="855767" y="707152"/>
                </a:cubicBezTo>
                <a:cubicBezTo>
                  <a:pt x="892974" y="707152"/>
                  <a:pt x="892974" y="707152"/>
                  <a:pt x="892974" y="707152"/>
                </a:cubicBezTo>
                <a:cubicBezTo>
                  <a:pt x="930182" y="669934"/>
                  <a:pt x="930182" y="707152"/>
                  <a:pt x="930182" y="707152"/>
                </a:cubicBezTo>
                <a:cubicBezTo>
                  <a:pt x="1004596" y="707152"/>
                  <a:pt x="1041803" y="707152"/>
                  <a:pt x="1079011" y="707152"/>
                </a:cubicBezTo>
                <a:cubicBezTo>
                  <a:pt x="1116217" y="707152"/>
                  <a:pt x="1190632" y="707152"/>
                  <a:pt x="1227839" y="707152"/>
                </a:cubicBezTo>
                <a:cubicBezTo>
                  <a:pt x="1339461" y="669934"/>
                  <a:pt x="1451083" y="669934"/>
                  <a:pt x="1562705" y="669934"/>
                </a:cubicBezTo>
                <a:cubicBezTo>
                  <a:pt x="1674326" y="632715"/>
                  <a:pt x="1748741" y="632715"/>
                  <a:pt x="1860363" y="632715"/>
                </a:cubicBezTo>
                <a:cubicBezTo>
                  <a:pt x="1897570" y="632715"/>
                  <a:pt x="1934777" y="632715"/>
                  <a:pt x="1971984" y="632715"/>
                </a:cubicBezTo>
                <a:cubicBezTo>
                  <a:pt x="1971984" y="632715"/>
                  <a:pt x="2009192" y="632715"/>
                  <a:pt x="2009192" y="632715"/>
                </a:cubicBezTo>
                <a:cubicBezTo>
                  <a:pt x="2046399" y="632715"/>
                  <a:pt x="2046399" y="632715"/>
                  <a:pt x="2046399" y="632715"/>
                </a:cubicBezTo>
                <a:cubicBezTo>
                  <a:pt x="2083606" y="669934"/>
                  <a:pt x="2083606" y="669934"/>
                  <a:pt x="2083606" y="669934"/>
                </a:cubicBezTo>
                <a:cubicBezTo>
                  <a:pt x="2120814" y="669934"/>
                  <a:pt x="2158021" y="669934"/>
                  <a:pt x="2195228" y="669934"/>
                </a:cubicBezTo>
                <a:cubicBezTo>
                  <a:pt x="2232436" y="669934"/>
                  <a:pt x="2269643" y="669934"/>
                  <a:pt x="2306850" y="669934"/>
                </a:cubicBezTo>
                <a:cubicBezTo>
                  <a:pt x="2344057" y="669934"/>
                  <a:pt x="2381264" y="669934"/>
                  <a:pt x="2381264" y="669934"/>
                </a:cubicBezTo>
                <a:cubicBezTo>
                  <a:pt x="2418472" y="669934"/>
                  <a:pt x="2455679" y="707152"/>
                  <a:pt x="2492886" y="707152"/>
                </a:cubicBezTo>
                <a:cubicBezTo>
                  <a:pt x="2492886" y="707152"/>
                  <a:pt x="2492886" y="707152"/>
                  <a:pt x="2492886" y="744371"/>
                </a:cubicBezTo>
                <a:cubicBezTo>
                  <a:pt x="2530094" y="744371"/>
                  <a:pt x="2567301" y="744371"/>
                  <a:pt x="2604508" y="744371"/>
                </a:cubicBezTo>
                <a:cubicBezTo>
                  <a:pt x="2641716" y="744371"/>
                  <a:pt x="2641716" y="744371"/>
                  <a:pt x="2641716" y="744371"/>
                </a:cubicBezTo>
                <a:cubicBezTo>
                  <a:pt x="2492886" y="669934"/>
                  <a:pt x="2381264" y="632715"/>
                  <a:pt x="2232436" y="632715"/>
                </a:cubicBezTo>
                <a:cubicBezTo>
                  <a:pt x="2083606" y="595497"/>
                  <a:pt x="1934777" y="558278"/>
                  <a:pt x="1785948" y="558278"/>
                </a:cubicBezTo>
                <a:cubicBezTo>
                  <a:pt x="1711534" y="558278"/>
                  <a:pt x="1599913" y="558278"/>
                  <a:pt x="1488291" y="595497"/>
                </a:cubicBezTo>
                <a:cubicBezTo>
                  <a:pt x="1488291" y="595497"/>
                  <a:pt x="1451083" y="595497"/>
                  <a:pt x="1413876" y="595497"/>
                </a:cubicBezTo>
                <a:cubicBezTo>
                  <a:pt x="1376669" y="595497"/>
                  <a:pt x="1376669" y="595497"/>
                  <a:pt x="1376669" y="595497"/>
                </a:cubicBezTo>
                <a:cubicBezTo>
                  <a:pt x="1376669" y="558278"/>
                  <a:pt x="1376669" y="558278"/>
                  <a:pt x="1376669" y="521060"/>
                </a:cubicBezTo>
                <a:cubicBezTo>
                  <a:pt x="1376669" y="521060"/>
                  <a:pt x="1376669" y="521060"/>
                  <a:pt x="1339461" y="521060"/>
                </a:cubicBezTo>
                <a:cubicBezTo>
                  <a:pt x="1302254" y="521060"/>
                  <a:pt x="1265047" y="521060"/>
                  <a:pt x="1190632" y="558278"/>
                </a:cubicBezTo>
                <a:cubicBezTo>
                  <a:pt x="1153425" y="558278"/>
                  <a:pt x="1153425" y="558278"/>
                  <a:pt x="1116217" y="558278"/>
                </a:cubicBezTo>
                <a:cubicBezTo>
                  <a:pt x="1079011" y="558278"/>
                  <a:pt x="1079011" y="558278"/>
                  <a:pt x="1041803" y="558278"/>
                </a:cubicBezTo>
                <a:cubicBezTo>
                  <a:pt x="1004596" y="558278"/>
                  <a:pt x="1004596" y="558278"/>
                  <a:pt x="967389" y="558278"/>
                </a:cubicBezTo>
                <a:cubicBezTo>
                  <a:pt x="967389" y="558278"/>
                  <a:pt x="930182" y="521060"/>
                  <a:pt x="930182" y="521060"/>
                </a:cubicBezTo>
                <a:cubicBezTo>
                  <a:pt x="930182" y="521060"/>
                  <a:pt x="930182" y="483841"/>
                  <a:pt x="967389" y="483841"/>
                </a:cubicBezTo>
                <a:cubicBezTo>
                  <a:pt x="967389" y="446623"/>
                  <a:pt x="1004596" y="446623"/>
                  <a:pt x="1004596" y="409404"/>
                </a:cubicBezTo>
                <a:cubicBezTo>
                  <a:pt x="1079011" y="372186"/>
                  <a:pt x="1116217" y="372186"/>
                  <a:pt x="1190632" y="334967"/>
                </a:cubicBezTo>
                <a:cubicBezTo>
                  <a:pt x="1227839" y="297749"/>
                  <a:pt x="1302254" y="297749"/>
                  <a:pt x="1376669" y="297749"/>
                </a:cubicBezTo>
                <a:cubicBezTo>
                  <a:pt x="1451083" y="297749"/>
                  <a:pt x="1488291" y="260530"/>
                  <a:pt x="1562705" y="260530"/>
                </a:cubicBezTo>
                <a:cubicBezTo>
                  <a:pt x="1637119" y="260530"/>
                  <a:pt x="1674326" y="260530"/>
                  <a:pt x="1748741" y="260530"/>
                </a:cubicBezTo>
                <a:cubicBezTo>
                  <a:pt x="1785948" y="260530"/>
                  <a:pt x="1860363" y="297749"/>
                  <a:pt x="1897570" y="297749"/>
                </a:cubicBezTo>
                <a:cubicBezTo>
                  <a:pt x="1934777" y="334967"/>
                  <a:pt x="2009192" y="334967"/>
                  <a:pt x="2046399" y="334967"/>
                </a:cubicBezTo>
                <a:cubicBezTo>
                  <a:pt x="2083606" y="372186"/>
                  <a:pt x="2158021" y="372186"/>
                  <a:pt x="2195228" y="334967"/>
                </a:cubicBezTo>
                <a:cubicBezTo>
                  <a:pt x="2269643" y="334967"/>
                  <a:pt x="2306850" y="334967"/>
                  <a:pt x="2344057" y="334967"/>
                </a:cubicBezTo>
                <a:cubicBezTo>
                  <a:pt x="2381264" y="334967"/>
                  <a:pt x="2381264" y="334967"/>
                  <a:pt x="2418472" y="334967"/>
                </a:cubicBezTo>
                <a:cubicBezTo>
                  <a:pt x="2418472" y="334967"/>
                  <a:pt x="2418472" y="372186"/>
                  <a:pt x="2455679" y="372186"/>
                </a:cubicBezTo>
                <a:cubicBezTo>
                  <a:pt x="2492886" y="372186"/>
                  <a:pt x="2492886" y="372186"/>
                  <a:pt x="2492886" y="409404"/>
                </a:cubicBezTo>
                <a:cubicBezTo>
                  <a:pt x="2492886" y="409404"/>
                  <a:pt x="2492886" y="409404"/>
                  <a:pt x="2530094" y="409404"/>
                </a:cubicBezTo>
                <a:cubicBezTo>
                  <a:pt x="2567301" y="409404"/>
                  <a:pt x="2604508" y="446623"/>
                  <a:pt x="2641716" y="446623"/>
                </a:cubicBezTo>
                <a:cubicBezTo>
                  <a:pt x="2753337" y="521060"/>
                  <a:pt x="2864959" y="595497"/>
                  <a:pt x="3013788" y="632715"/>
                </a:cubicBezTo>
                <a:cubicBezTo>
                  <a:pt x="3013788" y="632715"/>
                  <a:pt x="3013788" y="632715"/>
                  <a:pt x="3050996" y="632715"/>
                </a:cubicBezTo>
                <a:cubicBezTo>
                  <a:pt x="3050996" y="632715"/>
                  <a:pt x="3050996" y="669934"/>
                  <a:pt x="3088203" y="669934"/>
                </a:cubicBezTo>
                <a:cubicBezTo>
                  <a:pt x="3050996" y="632715"/>
                  <a:pt x="3050996" y="632715"/>
                  <a:pt x="3013788" y="595497"/>
                </a:cubicBezTo>
                <a:cubicBezTo>
                  <a:pt x="2976581" y="595497"/>
                  <a:pt x="2976581" y="558278"/>
                  <a:pt x="2939374" y="558278"/>
                </a:cubicBezTo>
                <a:cubicBezTo>
                  <a:pt x="2939374" y="558278"/>
                  <a:pt x="2939374" y="521060"/>
                  <a:pt x="2939374" y="521060"/>
                </a:cubicBezTo>
                <a:cubicBezTo>
                  <a:pt x="2902166" y="521060"/>
                  <a:pt x="2902166" y="521060"/>
                  <a:pt x="2902166" y="521060"/>
                </a:cubicBezTo>
                <a:cubicBezTo>
                  <a:pt x="2902166" y="483841"/>
                  <a:pt x="2902166" y="483841"/>
                  <a:pt x="2902166" y="483841"/>
                </a:cubicBezTo>
                <a:cubicBezTo>
                  <a:pt x="2939374" y="483841"/>
                  <a:pt x="2939374" y="483841"/>
                  <a:pt x="2939374" y="446623"/>
                </a:cubicBezTo>
                <a:cubicBezTo>
                  <a:pt x="2976581" y="446623"/>
                  <a:pt x="2976581" y="446623"/>
                  <a:pt x="2976581" y="446623"/>
                </a:cubicBezTo>
                <a:cubicBezTo>
                  <a:pt x="3050996" y="483841"/>
                  <a:pt x="3050996" y="521060"/>
                  <a:pt x="3125410" y="558278"/>
                </a:cubicBezTo>
                <a:cubicBezTo>
                  <a:pt x="3274239" y="632715"/>
                  <a:pt x="3385861" y="744371"/>
                  <a:pt x="3534690" y="818808"/>
                </a:cubicBezTo>
                <a:cubicBezTo>
                  <a:pt x="3460276" y="744371"/>
                  <a:pt x="3385861" y="707152"/>
                  <a:pt x="3311446" y="632715"/>
                </a:cubicBezTo>
                <a:cubicBezTo>
                  <a:pt x="3237032" y="595497"/>
                  <a:pt x="3199824" y="558278"/>
                  <a:pt x="3162617" y="521060"/>
                </a:cubicBezTo>
                <a:cubicBezTo>
                  <a:pt x="3162617" y="521060"/>
                  <a:pt x="3162617" y="483841"/>
                  <a:pt x="3125410" y="483841"/>
                </a:cubicBezTo>
                <a:cubicBezTo>
                  <a:pt x="3088203" y="446623"/>
                  <a:pt x="3050996" y="409404"/>
                  <a:pt x="2976581" y="372186"/>
                </a:cubicBezTo>
                <a:cubicBezTo>
                  <a:pt x="2976581" y="334967"/>
                  <a:pt x="2976581" y="334967"/>
                  <a:pt x="2976581" y="334967"/>
                </a:cubicBezTo>
                <a:cubicBezTo>
                  <a:pt x="3013788" y="334967"/>
                  <a:pt x="3013788" y="334967"/>
                  <a:pt x="3050996" y="372186"/>
                </a:cubicBezTo>
                <a:cubicBezTo>
                  <a:pt x="3050996" y="372186"/>
                  <a:pt x="3050996" y="334967"/>
                  <a:pt x="3050996" y="334967"/>
                </a:cubicBezTo>
                <a:cubicBezTo>
                  <a:pt x="3050996" y="334967"/>
                  <a:pt x="3013788" y="334967"/>
                  <a:pt x="2976581" y="297749"/>
                </a:cubicBezTo>
                <a:cubicBezTo>
                  <a:pt x="2902166" y="260530"/>
                  <a:pt x="2864959" y="223311"/>
                  <a:pt x="2790544" y="186093"/>
                </a:cubicBezTo>
                <a:cubicBezTo>
                  <a:pt x="2753337" y="186093"/>
                  <a:pt x="2753337" y="148874"/>
                  <a:pt x="2716130" y="148874"/>
                </a:cubicBezTo>
                <a:cubicBezTo>
                  <a:pt x="2716130" y="148874"/>
                  <a:pt x="2716130" y="111656"/>
                  <a:pt x="2716130" y="111656"/>
                </a:cubicBezTo>
                <a:cubicBezTo>
                  <a:pt x="2716130" y="74437"/>
                  <a:pt x="2716130" y="74437"/>
                  <a:pt x="2716130" y="74437"/>
                </a:cubicBezTo>
                <a:cubicBezTo>
                  <a:pt x="2753337" y="74437"/>
                  <a:pt x="2753337" y="74437"/>
                  <a:pt x="2753337" y="74437"/>
                </a:cubicBezTo>
                <a:cubicBezTo>
                  <a:pt x="2790544" y="74437"/>
                  <a:pt x="2790544" y="74437"/>
                  <a:pt x="2790544" y="74437"/>
                </a:cubicBezTo>
                <a:cubicBezTo>
                  <a:pt x="2827752" y="74437"/>
                  <a:pt x="2827752" y="74437"/>
                  <a:pt x="2864959" y="111656"/>
                </a:cubicBezTo>
                <a:cubicBezTo>
                  <a:pt x="2939374" y="148874"/>
                  <a:pt x="3050996" y="223311"/>
                  <a:pt x="3162617" y="260530"/>
                </a:cubicBezTo>
                <a:cubicBezTo>
                  <a:pt x="3357956" y="400100"/>
                  <a:pt x="3574223" y="518734"/>
                  <a:pt x="3795722" y="647836"/>
                </a:cubicBezTo>
                <a:lnTo>
                  <a:pt x="3956159" y="744211"/>
                </a:lnTo>
                <a:lnTo>
                  <a:pt x="4055592" y="818808"/>
                </a:lnTo>
                <a:cubicBezTo>
                  <a:pt x="4018384" y="781590"/>
                  <a:pt x="4018384" y="781590"/>
                  <a:pt x="4018384" y="781590"/>
                </a:cubicBezTo>
                <a:lnTo>
                  <a:pt x="3956159" y="744211"/>
                </a:lnTo>
                <a:lnTo>
                  <a:pt x="3609104" y="483841"/>
                </a:lnTo>
                <a:cubicBezTo>
                  <a:pt x="3460276" y="409404"/>
                  <a:pt x="3311446" y="297749"/>
                  <a:pt x="3162617" y="186093"/>
                </a:cubicBezTo>
                <a:cubicBezTo>
                  <a:pt x="3088203" y="186093"/>
                  <a:pt x="3050996" y="148874"/>
                  <a:pt x="3013788" y="111656"/>
                </a:cubicBezTo>
                <a:cubicBezTo>
                  <a:pt x="2976581" y="111656"/>
                  <a:pt x="2976581" y="74437"/>
                  <a:pt x="2939374" y="74437"/>
                </a:cubicBezTo>
                <a:cubicBezTo>
                  <a:pt x="2939374" y="37219"/>
                  <a:pt x="2939374" y="37219"/>
                  <a:pt x="2939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488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988" y="3276600"/>
            <a:ext cx="23353447" cy="6172200"/>
          </a:xfrm>
          <a:custGeom>
            <a:avLst/>
            <a:gdLst>
              <a:gd name="connsiteX0" fmla="*/ 20627502 w 23353447"/>
              <a:gd name="connsiteY0" fmla="*/ 0 h 6172200"/>
              <a:gd name="connsiteX1" fmla="*/ 20816312 w 23353447"/>
              <a:gd name="connsiteY1" fmla="*/ 0 h 6172200"/>
              <a:gd name="connsiteX2" fmla="*/ 21854766 w 23353447"/>
              <a:gd name="connsiteY2" fmla="*/ 0 h 6172200"/>
              <a:gd name="connsiteX3" fmla="*/ 22232386 w 23353447"/>
              <a:gd name="connsiteY3" fmla="*/ 129941 h 6172200"/>
              <a:gd name="connsiteX4" fmla="*/ 22562804 w 23353447"/>
              <a:gd name="connsiteY4" fmla="*/ 324853 h 6172200"/>
              <a:gd name="connsiteX5" fmla="*/ 22657210 w 23353447"/>
              <a:gd name="connsiteY5" fmla="*/ 389824 h 6172200"/>
              <a:gd name="connsiteX6" fmla="*/ 23176438 w 23353447"/>
              <a:gd name="connsiteY6" fmla="*/ 649706 h 6172200"/>
              <a:gd name="connsiteX7" fmla="*/ 23176438 w 23353447"/>
              <a:gd name="connsiteY7" fmla="*/ 1234440 h 6172200"/>
              <a:gd name="connsiteX8" fmla="*/ 22987628 w 23353447"/>
              <a:gd name="connsiteY8" fmla="*/ 1299411 h 6172200"/>
              <a:gd name="connsiteX9" fmla="*/ 22468400 w 23353447"/>
              <a:gd name="connsiteY9" fmla="*/ 1364381 h 6172200"/>
              <a:gd name="connsiteX10" fmla="*/ 22373994 w 23353447"/>
              <a:gd name="connsiteY10" fmla="*/ 1429352 h 6172200"/>
              <a:gd name="connsiteX11" fmla="*/ 22421198 w 23353447"/>
              <a:gd name="connsiteY11" fmla="*/ 1494322 h 6172200"/>
              <a:gd name="connsiteX12" fmla="*/ 22421198 w 23353447"/>
              <a:gd name="connsiteY12" fmla="*/ 1624263 h 6172200"/>
              <a:gd name="connsiteX13" fmla="*/ 21524350 w 23353447"/>
              <a:gd name="connsiteY13" fmla="*/ 1754204 h 6172200"/>
              <a:gd name="connsiteX14" fmla="*/ 21241134 w 23353447"/>
              <a:gd name="connsiteY14" fmla="*/ 1819175 h 6172200"/>
              <a:gd name="connsiteX15" fmla="*/ 21005122 w 23353447"/>
              <a:gd name="connsiteY15" fmla="*/ 1884145 h 6172200"/>
              <a:gd name="connsiteX16" fmla="*/ 20485894 w 23353447"/>
              <a:gd name="connsiteY16" fmla="*/ 2208998 h 6172200"/>
              <a:gd name="connsiteX17" fmla="*/ 20344286 w 23353447"/>
              <a:gd name="connsiteY17" fmla="*/ 2338939 h 6172200"/>
              <a:gd name="connsiteX18" fmla="*/ 19730654 w 23353447"/>
              <a:gd name="connsiteY18" fmla="*/ 2598821 h 6172200"/>
              <a:gd name="connsiteX19" fmla="*/ 19683450 w 23353447"/>
              <a:gd name="connsiteY19" fmla="*/ 2728762 h 6172200"/>
              <a:gd name="connsiteX20" fmla="*/ 19872260 w 23353447"/>
              <a:gd name="connsiteY20" fmla="*/ 2728762 h 6172200"/>
              <a:gd name="connsiteX21" fmla="*/ 19919464 w 23353447"/>
              <a:gd name="connsiteY21" fmla="*/ 2793733 h 6172200"/>
              <a:gd name="connsiteX22" fmla="*/ 20013868 w 23353447"/>
              <a:gd name="connsiteY22" fmla="*/ 2793733 h 6172200"/>
              <a:gd name="connsiteX23" fmla="*/ 20249882 w 23353447"/>
              <a:gd name="connsiteY23" fmla="*/ 2923674 h 6172200"/>
              <a:gd name="connsiteX24" fmla="*/ 20391488 w 23353447"/>
              <a:gd name="connsiteY24" fmla="*/ 2988644 h 6172200"/>
              <a:gd name="connsiteX25" fmla="*/ 20485894 w 23353447"/>
              <a:gd name="connsiteY25" fmla="*/ 3053615 h 6172200"/>
              <a:gd name="connsiteX26" fmla="*/ 20863514 w 23353447"/>
              <a:gd name="connsiteY26" fmla="*/ 3248526 h 6172200"/>
              <a:gd name="connsiteX27" fmla="*/ 20856138 w 23353447"/>
              <a:gd name="connsiteY27" fmla="*/ 3238375 h 6172200"/>
              <a:gd name="connsiteX28" fmla="*/ 20847564 w 23353447"/>
              <a:gd name="connsiteY28" fmla="*/ 3226573 h 6172200"/>
              <a:gd name="connsiteX29" fmla="*/ 20836226 w 23353447"/>
              <a:gd name="connsiteY29" fmla="*/ 3210965 h 6172200"/>
              <a:gd name="connsiteX30" fmla="*/ 20816312 w 23353447"/>
              <a:gd name="connsiteY30" fmla="*/ 3183556 h 6172200"/>
              <a:gd name="connsiteX31" fmla="*/ 20839912 w 23353447"/>
              <a:gd name="connsiteY31" fmla="*/ 3216041 h 6172200"/>
              <a:gd name="connsiteX32" fmla="*/ 20847564 w 23353447"/>
              <a:gd name="connsiteY32" fmla="*/ 3226573 h 6172200"/>
              <a:gd name="connsiteX33" fmla="*/ 20863514 w 23353447"/>
              <a:gd name="connsiteY33" fmla="*/ 3248526 h 6172200"/>
              <a:gd name="connsiteX34" fmla="*/ 21429944 w 23353447"/>
              <a:gd name="connsiteY34" fmla="*/ 3573379 h 6172200"/>
              <a:gd name="connsiteX35" fmla="*/ 21524350 w 23353447"/>
              <a:gd name="connsiteY35" fmla="*/ 3638350 h 6172200"/>
              <a:gd name="connsiteX36" fmla="*/ 20910716 w 23353447"/>
              <a:gd name="connsiteY36" fmla="*/ 3898232 h 6172200"/>
              <a:gd name="connsiteX37" fmla="*/ 20674704 w 23353447"/>
              <a:gd name="connsiteY37" fmla="*/ 3898232 h 6172200"/>
              <a:gd name="connsiteX38" fmla="*/ 19541844 w 23353447"/>
              <a:gd name="connsiteY38" fmla="*/ 4223084 h 6172200"/>
              <a:gd name="connsiteX39" fmla="*/ 20297084 w 23353447"/>
              <a:gd name="connsiteY39" fmla="*/ 4223084 h 6172200"/>
              <a:gd name="connsiteX40" fmla="*/ 20061072 w 23353447"/>
              <a:gd name="connsiteY40" fmla="*/ 4288055 h 6172200"/>
              <a:gd name="connsiteX41" fmla="*/ 19636248 w 23353447"/>
              <a:gd name="connsiteY41" fmla="*/ 4353026 h 6172200"/>
              <a:gd name="connsiteX42" fmla="*/ 18597792 w 23353447"/>
              <a:gd name="connsiteY42" fmla="*/ 4482967 h 6172200"/>
              <a:gd name="connsiteX43" fmla="*/ 18503388 w 23353447"/>
              <a:gd name="connsiteY43" fmla="*/ 4547937 h 6172200"/>
              <a:gd name="connsiteX44" fmla="*/ 19117020 w 23353447"/>
              <a:gd name="connsiteY44" fmla="*/ 4547937 h 6172200"/>
              <a:gd name="connsiteX45" fmla="*/ 19288130 w 23353447"/>
              <a:gd name="connsiteY45" fmla="*/ 4547937 h 6172200"/>
              <a:gd name="connsiteX46" fmla="*/ 19447438 w 23353447"/>
              <a:gd name="connsiteY46" fmla="*/ 4547937 h 6172200"/>
              <a:gd name="connsiteX47" fmla="*/ 19453338 w 23353447"/>
              <a:gd name="connsiteY47" fmla="*/ 4547937 h 6172200"/>
              <a:gd name="connsiteX48" fmla="*/ 19471040 w 23353447"/>
              <a:gd name="connsiteY48" fmla="*/ 4547937 h 6172200"/>
              <a:gd name="connsiteX49" fmla="*/ 19494640 w 23353447"/>
              <a:gd name="connsiteY49" fmla="*/ 4547937 h 6172200"/>
              <a:gd name="connsiteX50" fmla="*/ 19541844 w 23353447"/>
              <a:gd name="connsiteY50" fmla="*/ 4547937 h 6172200"/>
              <a:gd name="connsiteX51" fmla="*/ 20061072 w 23353447"/>
              <a:gd name="connsiteY51" fmla="*/ 4482967 h 6172200"/>
              <a:gd name="connsiteX52" fmla="*/ 20202678 w 23353447"/>
              <a:gd name="connsiteY52" fmla="*/ 4482967 h 6172200"/>
              <a:gd name="connsiteX53" fmla="*/ 20391488 w 23353447"/>
              <a:gd name="connsiteY53" fmla="*/ 4482967 h 6172200"/>
              <a:gd name="connsiteX54" fmla="*/ 20485894 w 23353447"/>
              <a:gd name="connsiteY54" fmla="*/ 4482967 h 6172200"/>
              <a:gd name="connsiteX55" fmla="*/ 20627502 w 23353447"/>
              <a:gd name="connsiteY55" fmla="*/ 4482967 h 6172200"/>
              <a:gd name="connsiteX56" fmla="*/ 20769108 w 23353447"/>
              <a:gd name="connsiteY56" fmla="*/ 4482967 h 6172200"/>
              <a:gd name="connsiteX57" fmla="*/ 20769108 w 23353447"/>
              <a:gd name="connsiteY57" fmla="*/ 4547937 h 6172200"/>
              <a:gd name="connsiteX58" fmla="*/ 20627502 w 23353447"/>
              <a:gd name="connsiteY58" fmla="*/ 4547937 h 6172200"/>
              <a:gd name="connsiteX59" fmla="*/ 20580298 w 23353447"/>
              <a:gd name="connsiteY59" fmla="*/ 4547937 h 6172200"/>
              <a:gd name="connsiteX60" fmla="*/ 20485894 w 23353447"/>
              <a:gd name="connsiteY60" fmla="*/ 4547937 h 6172200"/>
              <a:gd name="connsiteX61" fmla="*/ 20391488 w 23353447"/>
              <a:gd name="connsiteY61" fmla="*/ 4547937 h 6172200"/>
              <a:gd name="connsiteX62" fmla="*/ 20249882 w 23353447"/>
              <a:gd name="connsiteY62" fmla="*/ 4612908 h 6172200"/>
              <a:gd name="connsiteX63" fmla="*/ 20108274 w 23353447"/>
              <a:gd name="connsiteY63" fmla="*/ 4612908 h 6172200"/>
              <a:gd name="connsiteX64" fmla="*/ 20108274 w 23353447"/>
              <a:gd name="connsiteY64" fmla="*/ 4677878 h 6172200"/>
              <a:gd name="connsiteX65" fmla="*/ 20202678 w 23353447"/>
              <a:gd name="connsiteY65" fmla="*/ 4677878 h 6172200"/>
              <a:gd name="connsiteX66" fmla="*/ 20391488 w 23353447"/>
              <a:gd name="connsiteY66" fmla="*/ 4677878 h 6172200"/>
              <a:gd name="connsiteX67" fmla="*/ 21241134 w 23353447"/>
              <a:gd name="connsiteY67" fmla="*/ 4612908 h 6172200"/>
              <a:gd name="connsiteX68" fmla="*/ 21665956 w 23353447"/>
              <a:gd name="connsiteY68" fmla="*/ 4612908 h 6172200"/>
              <a:gd name="connsiteX69" fmla="*/ 21713160 w 23353447"/>
              <a:gd name="connsiteY69" fmla="*/ 4612908 h 6172200"/>
              <a:gd name="connsiteX70" fmla="*/ 21854766 w 23353447"/>
              <a:gd name="connsiteY70" fmla="*/ 4612908 h 6172200"/>
              <a:gd name="connsiteX71" fmla="*/ 22137982 w 23353447"/>
              <a:gd name="connsiteY71" fmla="*/ 4612908 h 6172200"/>
              <a:gd name="connsiteX72" fmla="*/ 21901970 w 23353447"/>
              <a:gd name="connsiteY72" fmla="*/ 4677878 h 6172200"/>
              <a:gd name="connsiteX73" fmla="*/ 21713160 w 23353447"/>
              <a:gd name="connsiteY73" fmla="*/ 4742849 h 6172200"/>
              <a:gd name="connsiteX74" fmla="*/ 21146730 w 23353447"/>
              <a:gd name="connsiteY74" fmla="*/ 4872790 h 6172200"/>
              <a:gd name="connsiteX75" fmla="*/ 19636248 w 23353447"/>
              <a:gd name="connsiteY75" fmla="*/ 5067701 h 6172200"/>
              <a:gd name="connsiteX76" fmla="*/ 18314578 w 23353447"/>
              <a:gd name="connsiteY76" fmla="*/ 5197642 h 6172200"/>
              <a:gd name="connsiteX77" fmla="*/ 17795350 w 23353447"/>
              <a:gd name="connsiteY77" fmla="*/ 5262612 h 6172200"/>
              <a:gd name="connsiteX78" fmla="*/ 16048857 w 23353447"/>
              <a:gd name="connsiteY78" fmla="*/ 5392554 h 6172200"/>
              <a:gd name="connsiteX79" fmla="*/ 14302364 w 23353447"/>
              <a:gd name="connsiteY79" fmla="*/ 5652436 h 6172200"/>
              <a:gd name="connsiteX80" fmla="*/ 14066351 w 23353447"/>
              <a:gd name="connsiteY80" fmla="*/ 5652436 h 6172200"/>
              <a:gd name="connsiteX81" fmla="*/ 13263908 w 23353447"/>
              <a:gd name="connsiteY81" fmla="*/ 5847348 h 6172200"/>
              <a:gd name="connsiteX82" fmla="*/ 12178250 w 23353447"/>
              <a:gd name="connsiteY82" fmla="*/ 5977288 h 6172200"/>
              <a:gd name="connsiteX83" fmla="*/ 10950985 w 23353447"/>
              <a:gd name="connsiteY83" fmla="*/ 5912318 h 6172200"/>
              <a:gd name="connsiteX84" fmla="*/ 10148542 w 23353447"/>
              <a:gd name="connsiteY84" fmla="*/ 5977288 h 6172200"/>
              <a:gd name="connsiteX85" fmla="*/ 9440504 w 23353447"/>
              <a:gd name="connsiteY85" fmla="*/ 5977288 h 6172200"/>
              <a:gd name="connsiteX86" fmla="*/ 7316391 w 23353447"/>
              <a:gd name="connsiteY86" fmla="*/ 5977288 h 6172200"/>
              <a:gd name="connsiteX87" fmla="*/ 6089126 w 23353447"/>
              <a:gd name="connsiteY87" fmla="*/ 6042259 h 6172200"/>
              <a:gd name="connsiteX88" fmla="*/ 5994721 w 23353447"/>
              <a:gd name="connsiteY88" fmla="*/ 6042259 h 6172200"/>
              <a:gd name="connsiteX89" fmla="*/ 3540189 w 23353447"/>
              <a:gd name="connsiteY89" fmla="*/ 6107230 h 6172200"/>
              <a:gd name="connsiteX90" fmla="*/ 2218519 w 23353447"/>
              <a:gd name="connsiteY90" fmla="*/ 6172200 h 6172200"/>
              <a:gd name="connsiteX91" fmla="*/ 1699291 w 23353447"/>
              <a:gd name="connsiteY91" fmla="*/ 6172200 h 6172200"/>
              <a:gd name="connsiteX92" fmla="*/ 1085658 w 23353447"/>
              <a:gd name="connsiteY92" fmla="*/ 6172200 h 6172200"/>
              <a:gd name="connsiteX93" fmla="*/ 0 w 23353447"/>
              <a:gd name="connsiteY93" fmla="*/ 6107230 h 6172200"/>
              <a:gd name="connsiteX94" fmla="*/ 0 w 23353447"/>
              <a:gd name="connsiteY94" fmla="*/ 5912318 h 6172200"/>
              <a:gd name="connsiteX95" fmla="*/ 0 w 23353447"/>
              <a:gd name="connsiteY95" fmla="*/ 5197642 h 6172200"/>
              <a:gd name="connsiteX96" fmla="*/ 0 w 23353447"/>
              <a:gd name="connsiteY96" fmla="*/ 5132672 h 6172200"/>
              <a:gd name="connsiteX97" fmla="*/ 283215 w 23353447"/>
              <a:gd name="connsiteY97" fmla="*/ 5067701 h 6172200"/>
              <a:gd name="connsiteX98" fmla="*/ 0 w 23353447"/>
              <a:gd name="connsiteY98" fmla="*/ 5132672 h 6172200"/>
              <a:gd name="connsiteX99" fmla="*/ 0 w 23353447"/>
              <a:gd name="connsiteY99" fmla="*/ 4353026 h 6172200"/>
              <a:gd name="connsiteX100" fmla="*/ 0 w 23353447"/>
              <a:gd name="connsiteY100" fmla="*/ 3573379 h 6172200"/>
              <a:gd name="connsiteX101" fmla="*/ 0 w 23353447"/>
              <a:gd name="connsiteY101" fmla="*/ 2988644 h 6172200"/>
              <a:gd name="connsiteX102" fmla="*/ 0 w 23353447"/>
              <a:gd name="connsiteY102" fmla="*/ 2793733 h 6172200"/>
              <a:gd name="connsiteX103" fmla="*/ 0 w 23353447"/>
              <a:gd name="connsiteY103" fmla="*/ 2663792 h 6172200"/>
              <a:gd name="connsiteX104" fmla="*/ 0 w 23353447"/>
              <a:gd name="connsiteY104" fmla="*/ 2533851 h 6172200"/>
              <a:gd name="connsiteX105" fmla="*/ 0 w 23353447"/>
              <a:gd name="connsiteY105" fmla="*/ 1754204 h 6172200"/>
              <a:gd name="connsiteX106" fmla="*/ 0 w 23353447"/>
              <a:gd name="connsiteY106" fmla="*/ 1559293 h 6172200"/>
              <a:gd name="connsiteX107" fmla="*/ 0 w 23353447"/>
              <a:gd name="connsiteY107" fmla="*/ 1494322 h 6172200"/>
              <a:gd name="connsiteX108" fmla="*/ 377620 w 23353447"/>
              <a:gd name="connsiteY108" fmla="*/ 1559293 h 6172200"/>
              <a:gd name="connsiteX109" fmla="*/ 1132861 w 23353447"/>
              <a:gd name="connsiteY109" fmla="*/ 1559293 h 6172200"/>
              <a:gd name="connsiteX110" fmla="*/ 1368874 w 23353447"/>
              <a:gd name="connsiteY110" fmla="*/ 1494322 h 6172200"/>
              <a:gd name="connsiteX111" fmla="*/ 1180063 w 23353447"/>
              <a:gd name="connsiteY111" fmla="*/ 1429352 h 6172200"/>
              <a:gd name="connsiteX112" fmla="*/ 991253 w 23353447"/>
              <a:gd name="connsiteY112" fmla="*/ 1429352 h 6172200"/>
              <a:gd name="connsiteX113" fmla="*/ 896848 w 23353447"/>
              <a:gd name="connsiteY113" fmla="*/ 1429352 h 6172200"/>
              <a:gd name="connsiteX114" fmla="*/ 849646 w 23353447"/>
              <a:gd name="connsiteY114" fmla="*/ 1364381 h 6172200"/>
              <a:gd name="connsiteX115" fmla="*/ 991253 w 23353447"/>
              <a:gd name="connsiteY115" fmla="*/ 1364381 h 6172200"/>
              <a:gd name="connsiteX116" fmla="*/ 1557683 w 23353447"/>
              <a:gd name="connsiteY116" fmla="*/ 1429352 h 6172200"/>
              <a:gd name="connsiteX117" fmla="*/ 1652089 w 23353447"/>
              <a:gd name="connsiteY117" fmla="*/ 1429352 h 6172200"/>
              <a:gd name="connsiteX118" fmla="*/ 1982506 w 23353447"/>
              <a:gd name="connsiteY118" fmla="*/ 1429352 h 6172200"/>
              <a:gd name="connsiteX119" fmla="*/ 2076912 w 23353447"/>
              <a:gd name="connsiteY119" fmla="*/ 1429352 h 6172200"/>
              <a:gd name="connsiteX120" fmla="*/ 2265721 w 23353447"/>
              <a:gd name="connsiteY120" fmla="*/ 1429352 h 6172200"/>
              <a:gd name="connsiteX121" fmla="*/ 2926557 w 23353447"/>
              <a:gd name="connsiteY121" fmla="*/ 1429352 h 6172200"/>
              <a:gd name="connsiteX122" fmla="*/ 3068164 w 23353447"/>
              <a:gd name="connsiteY122" fmla="*/ 1429352 h 6172200"/>
              <a:gd name="connsiteX123" fmla="*/ 3115367 w 23353447"/>
              <a:gd name="connsiteY123" fmla="*/ 1429352 h 6172200"/>
              <a:gd name="connsiteX124" fmla="*/ 3304177 w 23353447"/>
              <a:gd name="connsiteY124" fmla="*/ 1429352 h 6172200"/>
              <a:gd name="connsiteX125" fmla="*/ 4814658 w 23353447"/>
              <a:gd name="connsiteY125" fmla="*/ 1429352 h 6172200"/>
              <a:gd name="connsiteX126" fmla="*/ 4861860 w 23353447"/>
              <a:gd name="connsiteY126" fmla="*/ 1494322 h 6172200"/>
              <a:gd name="connsiteX127" fmla="*/ 4625848 w 23353447"/>
              <a:gd name="connsiteY127" fmla="*/ 1559293 h 6172200"/>
              <a:gd name="connsiteX128" fmla="*/ 5239480 w 23353447"/>
              <a:gd name="connsiteY128" fmla="*/ 1559293 h 6172200"/>
              <a:gd name="connsiteX129" fmla="*/ 5286683 w 23353447"/>
              <a:gd name="connsiteY129" fmla="*/ 1559293 h 6172200"/>
              <a:gd name="connsiteX130" fmla="*/ 6419543 w 23353447"/>
              <a:gd name="connsiteY130" fmla="*/ 1559293 h 6172200"/>
              <a:gd name="connsiteX131" fmla="*/ 7174783 w 23353447"/>
              <a:gd name="connsiteY131" fmla="*/ 1559293 h 6172200"/>
              <a:gd name="connsiteX132" fmla="*/ 9346099 w 23353447"/>
              <a:gd name="connsiteY132" fmla="*/ 1494322 h 6172200"/>
              <a:gd name="connsiteX133" fmla="*/ 9464106 w 23353447"/>
              <a:gd name="connsiteY133" fmla="*/ 1494322 h 6172200"/>
              <a:gd name="connsiteX134" fmla="*/ 9534909 w 23353447"/>
              <a:gd name="connsiteY134" fmla="*/ 1494322 h 6172200"/>
              <a:gd name="connsiteX135" fmla="*/ 9534909 w 23353447"/>
              <a:gd name="connsiteY135" fmla="*/ 1559293 h 6172200"/>
              <a:gd name="connsiteX136" fmla="*/ 9582112 w 23353447"/>
              <a:gd name="connsiteY136" fmla="*/ 1494322 h 6172200"/>
              <a:gd name="connsiteX137" fmla="*/ 9723719 w 23353447"/>
              <a:gd name="connsiteY137" fmla="*/ 1429352 h 6172200"/>
              <a:gd name="connsiteX138" fmla="*/ 11139795 w 23353447"/>
              <a:gd name="connsiteY138" fmla="*/ 1429352 h 6172200"/>
              <a:gd name="connsiteX139" fmla="*/ 11470212 w 23353447"/>
              <a:gd name="connsiteY139" fmla="*/ 1299411 h 6172200"/>
              <a:gd name="connsiteX140" fmla="*/ 12980693 w 23353447"/>
              <a:gd name="connsiteY140" fmla="*/ 1169470 h 6172200"/>
              <a:gd name="connsiteX141" fmla="*/ 13971946 w 23353447"/>
              <a:gd name="connsiteY141" fmla="*/ 1104499 h 6172200"/>
              <a:gd name="connsiteX142" fmla="*/ 14113554 w 23353447"/>
              <a:gd name="connsiteY142" fmla="*/ 1104499 h 6172200"/>
              <a:gd name="connsiteX143" fmla="*/ 14302364 w 23353447"/>
              <a:gd name="connsiteY143" fmla="*/ 1039529 h 6172200"/>
              <a:gd name="connsiteX144" fmla="*/ 14632781 w 23353447"/>
              <a:gd name="connsiteY144" fmla="*/ 974558 h 6172200"/>
              <a:gd name="connsiteX145" fmla="*/ 15010401 w 23353447"/>
              <a:gd name="connsiteY145" fmla="*/ 909588 h 6172200"/>
              <a:gd name="connsiteX146" fmla="*/ 16615287 w 23353447"/>
              <a:gd name="connsiteY146" fmla="*/ 649706 h 6172200"/>
              <a:gd name="connsiteX147" fmla="*/ 17276122 w 23353447"/>
              <a:gd name="connsiteY147" fmla="*/ 584735 h 6172200"/>
              <a:gd name="connsiteX148" fmla="*/ 17748148 w 23353447"/>
              <a:gd name="connsiteY148" fmla="*/ 519764 h 6172200"/>
              <a:gd name="connsiteX149" fmla="*/ 17936958 w 23353447"/>
              <a:gd name="connsiteY149" fmla="*/ 454794 h 6172200"/>
              <a:gd name="connsiteX150" fmla="*/ 18125768 w 23353447"/>
              <a:gd name="connsiteY150" fmla="*/ 389824 h 6172200"/>
              <a:gd name="connsiteX151" fmla="*/ 19258628 w 23353447"/>
              <a:gd name="connsiteY151" fmla="*/ 259882 h 6172200"/>
              <a:gd name="connsiteX152" fmla="*/ 20627502 w 23353447"/>
              <a:gd name="connsiteY152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3353447" h="6172200">
                <a:moveTo>
                  <a:pt x="20627502" y="0"/>
                </a:moveTo>
                <a:cubicBezTo>
                  <a:pt x="20674704" y="0"/>
                  <a:pt x="20769108" y="0"/>
                  <a:pt x="20816312" y="0"/>
                </a:cubicBezTo>
                <a:cubicBezTo>
                  <a:pt x="21193932" y="64971"/>
                  <a:pt x="21524350" y="0"/>
                  <a:pt x="21854766" y="0"/>
                </a:cubicBezTo>
                <a:cubicBezTo>
                  <a:pt x="21996374" y="0"/>
                  <a:pt x="22137982" y="0"/>
                  <a:pt x="22232386" y="129941"/>
                </a:cubicBezTo>
                <a:cubicBezTo>
                  <a:pt x="22326792" y="194912"/>
                  <a:pt x="22562804" y="194912"/>
                  <a:pt x="22562804" y="324853"/>
                </a:cubicBezTo>
                <a:cubicBezTo>
                  <a:pt x="22610008" y="324853"/>
                  <a:pt x="22610008" y="389824"/>
                  <a:pt x="22657210" y="389824"/>
                </a:cubicBezTo>
                <a:cubicBezTo>
                  <a:pt x="22751614" y="519764"/>
                  <a:pt x="22987628" y="584735"/>
                  <a:pt x="23176438" y="649706"/>
                </a:cubicBezTo>
                <a:cubicBezTo>
                  <a:pt x="23412450" y="844617"/>
                  <a:pt x="23412450" y="1104499"/>
                  <a:pt x="23176438" y="1234440"/>
                </a:cubicBezTo>
                <a:cubicBezTo>
                  <a:pt x="23129234" y="1234440"/>
                  <a:pt x="23034830" y="1299411"/>
                  <a:pt x="22987628" y="1299411"/>
                </a:cubicBezTo>
                <a:cubicBezTo>
                  <a:pt x="22798818" y="1234440"/>
                  <a:pt x="22657210" y="1299411"/>
                  <a:pt x="22468400" y="1364381"/>
                </a:cubicBezTo>
                <a:cubicBezTo>
                  <a:pt x="22421198" y="1364381"/>
                  <a:pt x="22373994" y="1429352"/>
                  <a:pt x="22373994" y="1429352"/>
                </a:cubicBezTo>
                <a:cubicBezTo>
                  <a:pt x="22373994" y="1429352"/>
                  <a:pt x="22421198" y="1494322"/>
                  <a:pt x="22421198" y="1494322"/>
                </a:cubicBezTo>
                <a:cubicBezTo>
                  <a:pt x="22515602" y="1559293"/>
                  <a:pt x="22468400" y="1559293"/>
                  <a:pt x="22421198" y="1624263"/>
                </a:cubicBezTo>
                <a:cubicBezTo>
                  <a:pt x="22090780" y="1624263"/>
                  <a:pt x="21807564" y="1689234"/>
                  <a:pt x="21524350" y="1754204"/>
                </a:cubicBezTo>
                <a:cubicBezTo>
                  <a:pt x="21429944" y="1819175"/>
                  <a:pt x="21335540" y="1819175"/>
                  <a:pt x="21241134" y="1819175"/>
                </a:cubicBezTo>
                <a:cubicBezTo>
                  <a:pt x="21193932" y="1884145"/>
                  <a:pt x="21099526" y="1884145"/>
                  <a:pt x="21005122" y="1884145"/>
                </a:cubicBezTo>
                <a:cubicBezTo>
                  <a:pt x="20769108" y="1949116"/>
                  <a:pt x="20580298" y="2079057"/>
                  <a:pt x="20485894" y="2208998"/>
                </a:cubicBezTo>
                <a:cubicBezTo>
                  <a:pt x="20485894" y="2273969"/>
                  <a:pt x="20391488" y="2273969"/>
                  <a:pt x="20344286" y="2338939"/>
                </a:cubicBezTo>
                <a:cubicBezTo>
                  <a:pt x="20108274" y="2403910"/>
                  <a:pt x="19919464" y="2468880"/>
                  <a:pt x="19730654" y="2598821"/>
                </a:cubicBezTo>
                <a:cubicBezTo>
                  <a:pt x="19683450" y="2598821"/>
                  <a:pt x="19589046" y="2663792"/>
                  <a:pt x="19683450" y="2728762"/>
                </a:cubicBezTo>
                <a:cubicBezTo>
                  <a:pt x="19777856" y="2728762"/>
                  <a:pt x="19825058" y="2728762"/>
                  <a:pt x="19872260" y="2728762"/>
                </a:cubicBezTo>
                <a:cubicBezTo>
                  <a:pt x="19872260" y="2793733"/>
                  <a:pt x="19872260" y="2793733"/>
                  <a:pt x="19919464" y="2793733"/>
                </a:cubicBezTo>
                <a:cubicBezTo>
                  <a:pt x="19966666" y="2793733"/>
                  <a:pt x="19966666" y="2793733"/>
                  <a:pt x="20013868" y="2793733"/>
                </a:cubicBezTo>
                <a:cubicBezTo>
                  <a:pt x="20108274" y="2858703"/>
                  <a:pt x="20155476" y="2858703"/>
                  <a:pt x="20249882" y="2923674"/>
                </a:cubicBezTo>
                <a:cubicBezTo>
                  <a:pt x="20344286" y="2923674"/>
                  <a:pt x="20391488" y="2988644"/>
                  <a:pt x="20391488" y="2988644"/>
                </a:cubicBezTo>
                <a:cubicBezTo>
                  <a:pt x="20438692" y="2988644"/>
                  <a:pt x="20438692" y="3053615"/>
                  <a:pt x="20485894" y="3053615"/>
                </a:cubicBezTo>
                <a:cubicBezTo>
                  <a:pt x="20769108" y="3053615"/>
                  <a:pt x="20769108" y="3053615"/>
                  <a:pt x="20863514" y="3248526"/>
                </a:cubicBezTo>
                <a:cubicBezTo>
                  <a:pt x="20863514" y="3248526"/>
                  <a:pt x="20860564" y="3244466"/>
                  <a:pt x="20856138" y="3238375"/>
                </a:cubicBezTo>
                <a:lnTo>
                  <a:pt x="20847564" y="3226573"/>
                </a:lnTo>
                <a:lnTo>
                  <a:pt x="20836226" y="3210965"/>
                </a:lnTo>
                <a:cubicBezTo>
                  <a:pt x="20816312" y="3183556"/>
                  <a:pt x="20816312" y="3183556"/>
                  <a:pt x="20816312" y="3183556"/>
                </a:cubicBezTo>
                <a:cubicBezTo>
                  <a:pt x="20816312" y="3183556"/>
                  <a:pt x="20828112" y="3199799"/>
                  <a:pt x="20839912" y="3216041"/>
                </a:cubicBezTo>
                <a:lnTo>
                  <a:pt x="20847564" y="3226573"/>
                </a:lnTo>
                <a:lnTo>
                  <a:pt x="20863514" y="3248526"/>
                </a:lnTo>
                <a:cubicBezTo>
                  <a:pt x="21052324" y="3313497"/>
                  <a:pt x="21335540" y="3378467"/>
                  <a:pt x="21429944" y="3573379"/>
                </a:cubicBezTo>
                <a:cubicBezTo>
                  <a:pt x="21477146" y="3573379"/>
                  <a:pt x="21524350" y="3638350"/>
                  <a:pt x="21524350" y="3638350"/>
                </a:cubicBezTo>
                <a:cubicBezTo>
                  <a:pt x="21382742" y="3833261"/>
                  <a:pt x="21241134" y="3963202"/>
                  <a:pt x="20910716" y="3898232"/>
                </a:cubicBezTo>
                <a:cubicBezTo>
                  <a:pt x="20816312" y="3898232"/>
                  <a:pt x="20769108" y="3898232"/>
                  <a:pt x="20674704" y="3898232"/>
                </a:cubicBezTo>
                <a:cubicBezTo>
                  <a:pt x="20344286" y="4028173"/>
                  <a:pt x="19966666" y="4093143"/>
                  <a:pt x="19541844" y="4223084"/>
                </a:cubicBezTo>
                <a:cubicBezTo>
                  <a:pt x="19825058" y="4223084"/>
                  <a:pt x="20061072" y="4223084"/>
                  <a:pt x="20297084" y="4223084"/>
                </a:cubicBezTo>
                <a:cubicBezTo>
                  <a:pt x="20249882" y="4288055"/>
                  <a:pt x="20108274" y="4288055"/>
                  <a:pt x="20061072" y="4288055"/>
                </a:cubicBezTo>
                <a:cubicBezTo>
                  <a:pt x="19919464" y="4288055"/>
                  <a:pt x="19777856" y="4353026"/>
                  <a:pt x="19636248" y="4353026"/>
                </a:cubicBezTo>
                <a:cubicBezTo>
                  <a:pt x="19305830" y="4482967"/>
                  <a:pt x="18928210" y="4417996"/>
                  <a:pt x="18597792" y="4482967"/>
                </a:cubicBezTo>
                <a:cubicBezTo>
                  <a:pt x="18597792" y="4482967"/>
                  <a:pt x="18550590" y="4482967"/>
                  <a:pt x="18503388" y="4547937"/>
                </a:cubicBezTo>
                <a:cubicBezTo>
                  <a:pt x="18692198" y="4612908"/>
                  <a:pt x="18928210" y="4547937"/>
                  <a:pt x="19117020" y="4547937"/>
                </a:cubicBezTo>
                <a:cubicBezTo>
                  <a:pt x="19164224" y="4547937"/>
                  <a:pt x="19223226" y="4547937"/>
                  <a:pt x="19288130" y="4547937"/>
                </a:cubicBezTo>
                <a:lnTo>
                  <a:pt x="19447438" y="4547937"/>
                </a:lnTo>
                <a:cubicBezTo>
                  <a:pt x="19447438" y="4547937"/>
                  <a:pt x="19447438" y="4547937"/>
                  <a:pt x="19453338" y="4547937"/>
                </a:cubicBezTo>
                <a:lnTo>
                  <a:pt x="19471040" y="4547937"/>
                </a:lnTo>
                <a:cubicBezTo>
                  <a:pt x="19482840" y="4547937"/>
                  <a:pt x="19494640" y="4547937"/>
                  <a:pt x="19494640" y="4547937"/>
                </a:cubicBezTo>
                <a:cubicBezTo>
                  <a:pt x="19494640" y="4547937"/>
                  <a:pt x="19494640" y="4547937"/>
                  <a:pt x="19541844" y="4547937"/>
                </a:cubicBezTo>
                <a:cubicBezTo>
                  <a:pt x="19683450" y="4417996"/>
                  <a:pt x="19872260" y="4482967"/>
                  <a:pt x="20061072" y="4482967"/>
                </a:cubicBezTo>
                <a:cubicBezTo>
                  <a:pt x="20108274" y="4482967"/>
                  <a:pt x="20155476" y="4482967"/>
                  <a:pt x="20202678" y="4482967"/>
                </a:cubicBezTo>
                <a:cubicBezTo>
                  <a:pt x="20249882" y="4482967"/>
                  <a:pt x="20344286" y="4482967"/>
                  <a:pt x="20391488" y="4482967"/>
                </a:cubicBezTo>
                <a:cubicBezTo>
                  <a:pt x="20391488" y="4482967"/>
                  <a:pt x="20438692" y="4482967"/>
                  <a:pt x="20485894" y="4482967"/>
                </a:cubicBezTo>
                <a:cubicBezTo>
                  <a:pt x="20533096" y="4482967"/>
                  <a:pt x="20580298" y="4482967"/>
                  <a:pt x="20627502" y="4482967"/>
                </a:cubicBezTo>
                <a:cubicBezTo>
                  <a:pt x="20674704" y="4482967"/>
                  <a:pt x="20721906" y="4482967"/>
                  <a:pt x="20769108" y="4482967"/>
                </a:cubicBezTo>
                <a:cubicBezTo>
                  <a:pt x="20863514" y="4482967"/>
                  <a:pt x="20816312" y="4482967"/>
                  <a:pt x="20769108" y="4547937"/>
                </a:cubicBezTo>
                <a:cubicBezTo>
                  <a:pt x="20721906" y="4547937"/>
                  <a:pt x="20674704" y="4547937"/>
                  <a:pt x="20627502" y="4547937"/>
                </a:cubicBezTo>
                <a:cubicBezTo>
                  <a:pt x="20627502" y="4547937"/>
                  <a:pt x="20627502" y="4547937"/>
                  <a:pt x="20580298" y="4547937"/>
                </a:cubicBezTo>
                <a:cubicBezTo>
                  <a:pt x="20533096" y="4612908"/>
                  <a:pt x="20485894" y="4612908"/>
                  <a:pt x="20485894" y="4547937"/>
                </a:cubicBezTo>
                <a:cubicBezTo>
                  <a:pt x="20438692" y="4547937"/>
                  <a:pt x="20391488" y="4547937"/>
                  <a:pt x="20391488" y="4547937"/>
                </a:cubicBezTo>
                <a:cubicBezTo>
                  <a:pt x="20344286" y="4612908"/>
                  <a:pt x="20297084" y="4612908"/>
                  <a:pt x="20249882" y="4612908"/>
                </a:cubicBezTo>
                <a:cubicBezTo>
                  <a:pt x="20202678" y="4612908"/>
                  <a:pt x="20155476" y="4612908"/>
                  <a:pt x="20108274" y="4612908"/>
                </a:cubicBezTo>
                <a:cubicBezTo>
                  <a:pt x="20108274" y="4677878"/>
                  <a:pt x="20108274" y="4677878"/>
                  <a:pt x="20108274" y="4677878"/>
                </a:cubicBezTo>
                <a:cubicBezTo>
                  <a:pt x="20155476" y="4677878"/>
                  <a:pt x="20155476" y="4677878"/>
                  <a:pt x="20202678" y="4677878"/>
                </a:cubicBezTo>
                <a:cubicBezTo>
                  <a:pt x="20249882" y="4677878"/>
                  <a:pt x="20297084" y="4677878"/>
                  <a:pt x="20391488" y="4677878"/>
                </a:cubicBezTo>
                <a:cubicBezTo>
                  <a:pt x="20674704" y="4677878"/>
                  <a:pt x="20957918" y="4612908"/>
                  <a:pt x="21241134" y="4612908"/>
                </a:cubicBezTo>
                <a:cubicBezTo>
                  <a:pt x="21382742" y="4547937"/>
                  <a:pt x="21524350" y="4612908"/>
                  <a:pt x="21665956" y="4612908"/>
                </a:cubicBezTo>
                <a:cubicBezTo>
                  <a:pt x="21665956" y="4612908"/>
                  <a:pt x="21713160" y="4612908"/>
                  <a:pt x="21713160" y="4612908"/>
                </a:cubicBezTo>
                <a:cubicBezTo>
                  <a:pt x="21760362" y="4612908"/>
                  <a:pt x="21854766" y="4612908"/>
                  <a:pt x="21854766" y="4612908"/>
                </a:cubicBezTo>
                <a:cubicBezTo>
                  <a:pt x="21949172" y="4612908"/>
                  <a:pt x="22043576" y="4612908"/>
                  <a:pt x="22137982" y="4612908"/>
                </a:cubicBezTo>
                <a:cubicBezTo>
                  <a:pt x="22043576" y="4612908"/>
                  <a:pt x="21996374" y="4677878"/>
                  <a:pt x="21901970" y="4677878"/>
                </a:cubicBezTo>
                <a:cubicBezTo>
                  <a:pt x="21854766" y="4742849"/>
                  <a:pt x="21760362" y="4677878"/>
                  <a:pt x="21713160" y="4742849"/>
                </a:cubicBezTo>
                <a:cubicBezTo>
                  <a:pt x="21524350" y="4807819"/>
                  <a:pt x="21335540" y="4807819"/>
                  <a:pt x="21146730" y="4872790"/>
                </a:cubicBezTo>
                <a:cubicBezTo>
                  <a:pt x="20627502" y="4937760"/>
                  <a:pt x="20155476" y="5002731"/>
                  <a:pt x="19636248" y="5067701"/>
                </a:cubicBezTo>
                <a:cubicBezTo>
                  <a:pt x="19211426" y="5067701"/>
                  <a:pt x="18739400" y="5197642"/>
                  <a:pt x="18314578" y="5197642"/>
                </a:cubicBezTo>
                <a:cubicBezTo>
                  <a:pt x="18125768" y="5197642"/>
                  <a:pt x="17984160" y="5197642"/>
                  <a:pt x="17795350" y="5262612"/>
                </a:cubicBezTo>
                <a:cubicBezTo>
                  <a:pt x="17228920" y="5327583"/>
                  <a:pt x="16662490" y="5327583"/>
                  <a:pt x="16048857" y="5392554"/>
                </a:cubicBezTo>
                <a:cubicBezTo>
                  <a:pt x="15482427" y="5457524"/>
                  <a:pt x="14868794" y="5457524"/>
                  <a:pt x="14302364" y="5652436"/>
                </a:cubicBezTo>
                <a:cubicBezTo>
                  <a:pt x="14255161" y="5652436"/>
                  <a:pt x="14113554" y="5652436"/>
                  <a:pt x="14066351" y="5652436"/>
                </a:cubicBezTo>
                <a:cubicBezTo>
                  <a:pt x="13735933" y="5652436"/>
                  <a:pt x="13499921" y="5717406"/>
                  <a:pt x="13263908" y="5847348"/>
                </a:cubicBezTo>
                <a:cubicBezTo>
                  <a:pt x="12933491" y="5912318"/>
                  <a:pt x="12555870" y="5912318"/>
                  <a:pt x="12178250" y="5977288"/>
                </a:cubicBezTo>
                <a:cubicBezTo>
                  <a:pt x="11800630" y="5977288"/>
                  <a:pt x="11375807" y="5977288"/>
                  <a:pt x="10950985" y="5912318"/>
                </a:cubicBezTo>
                <a:cubicBezTo>
                  <a:pt x="10714972" y="5912318"/>
                  <a:pt x="10431757" y="5912318"/>
                  <a:pt x="10148542" y="5977288"/>
                </a:cubicBezTo>
                <a:cubicBezTo>
                  <a:pt x="9912529" y="5977288"/>
                  <a:pt x="9676517" y="5977288"/>
                  <a:pt x="9440504" y="5977288"/>
                </a:cubicBezTo>
                <a:cubicBezTo>
                  <a:pt x="8732466" y="6042259"/>
                  <a:pt x="8024429" y="5977288"/>
                  <a:pt x="7316391" y="5977288"/>
                </a:cubicBezTo>
                <a:cubicBezTo>
                  <a:pt x="6938771" y="5977288"/>
                  <a:pt x="6513949" y="5977288"/>
                  <a:pt x="6089126" y="6042259"/>
                </a:cubicBezTo>
                <a:cubicBezTo>
                  <a:pt x="6089126" y="6042259"/>
                  <a:pt x="6041923" y="6042259"/>
                  <a:pt x="5994721" y="6042259"/>
                </a:cubicBezTo>
                <a:cubicBezTo>
                  <a:pt x="5145075" y="6042259"/>
                  <a:pt x="4342633" y="6107230"/>
                  <a:pt x="3540189" y="6107230"/>
                </a:cubicBezTo>
                <a:cubicBezTo>
                  <a:pt x="3068164" y="6172200"/>
                  <a:pt x="2643342" y="6172200"/>
                  <a:pt x="2218519" y="6172200"/>
                </a:cubicBezTo>
                <a:cubicBezTo>
                  <a:pt x="2029709" y="6172200"/>
                  <a:pt x="1840899" y="6172200"/>
                  <a:pt x="1699291" y="6172200"/>
                </a:cubicBezTo>
                <a:cubicBezTo>
                  <a:pt x="1510481" y="6107230"/>
                  <a:pt x="1274469" y="6172200"/>
                  <a:pt x="1085658" y="6172200"/>
                </a:cubicBezTo>
                <a:cubicBezTo>
                  <a:pt x="755241" y="6172200"/>
                  <a:pt x="377620" y="6107230"/>
                  <a:pt x="0" y="6107230"/>
                </a:cubicBezTo>
                <a:cubicBezTo>
                  <a:pt x="0" y="6042259"/>
                  <a:pt x="0" y="5977288"/>
                  <a:pt x="0" y="5912318"/>
                </a:cubicBezTo>
                <a:cubicBezTo>
                  <a:pt x="0" y="5652436"/>
                  <a:pt x="0" y="5457524"/>
                  <a:pt x="0" y="5197642"/>
                </a:cubicBezTo>
                <a:cubicBezTo>
                  <a:pt x="0" y="5197642"/>
                  <a:pt x="0" y="5132672"/>
                  <a:pt x="0" y="5132672"/>
                </a:cubicBezTo>
                <a:cubicBezTo>
                  <a:pt x="188810" y="5197642"/>
                  <a:pt x="236013" y="5132672"/>
                  <a:pt x="283215" y="5067701"/>
                </a:cubicBezTo>
                <a:cubicBezTo>
                  <a:pt x="236013" y="5067701"/>
                  <a:pt x="188810" y="5132672"/>
                  <a:pt x="0" y="5132672"/>
                </a:cubicBezTo>
                <a:cubicBezTo>
                  <a:pt x="0" y="4872790"/>
                  <a:pt x="0" y="4612908"/>
                  <a:pt x="0" y="4353026"/>
                </a:cubicBezTo>
                <a:cubicBezTo>
                  <a:pt x="0" y="4093143"/>
                  <a:pt x="0" y="3833261"/>
                  <a:pt x="0" y="3573379"/>
                </a:cubicBezTo>
                <a:cubicBezTo>
                  <a:pt x="0" y="3378467"/>
                  <a:pt x="0" y="3183556"/>
                  <a:pt x="0" y="2988644"/>
                </a:cubicBezTo>
                <a:cubicBezTo>
                  <a:pt x="0" y="2923674"/>
                  <a:pt x="0" y="2858703"/>
                  <a:pt x="0" y="2793733"/>
                </a:cubicBezTo>
                <a:cubicBezTo>
                  <a:pt x="0" y="2728762"/>
                  <a:pt x="0" y="2728762"/>
                  <a:pt x="0" y="2663792"/>
                </a:cubicBezTo>
                <a:cubicBezTo>
                  <a:pt x="0" y="2663792"/>
                  <a:pt x="0" y="2598821"/>
                  <a:pt x="0" y="2533851"/>
                </a:cubicBezTo>
                <a:cubicBezTo>
                  <a:pt x="0" y="2273969"/>
                  <a:pt x="0" y="2014087"/>
                  <a:pt x="0" y="1754204"/>
                </a:cubicBezTo>
                <a:cubicBezTo>
                  <a:pt x="0" y="1689234"/>
                  <a:pt x="0" y="1624263"/>
                  <a:pt x="0" y="1559293"/>
                </a:cubicBezTo>
                <a:cubicBezTo>
                  <a:pt x="0" y="1494322"/>
                  <a:pt x="0" y="1494322"/>
                  <a:pt x="0" y="1494322"/>
                </a:cubicBezTo>
                <a:cubicBezTo>
                  <a:pt x="141608" y="1494322"/>
                  <a:pt x="283215" y="1429352"/>
                  <a:pt x="377620" y="1559293"/>
                </a:cubicBezTo>
                <a:cubicBezTo>
                  <a:pt x="660836" y="1494322"/>
                  <a:pt x="896848" y="1559293"/>
                  <a:pt x="1132861" y="1559293"/>
                </a:cubicBezTo>
                <a:cubicBezTo>
                  <a:pt x="1227266" y="1559293"/>
                  <a:pt x="1368874" y="1624263"/>
                  <a:pt x="1368874" y="1494322"/>
                </a:cubicBezTo>
                <a:cubicBezTo>
                  <a:pt x="1416076" y="1429352"/>
                  <a:pt x="1227266" y="1429352"/>
                  <a:pt x="1180063" y="1429352"/>
                </a:cubicBezTo>
                <a:cubicBezTo>
                  <a:pt x="1085658" y="1429352"/>
                  <a:pt x="1038456" y="1429352"/>
                  <a:pt x="991253" y="1429352"/>
                </a:cubicBezTo>
                <a:cubicBezTo>
                  <a:pt x="944051" y="1429352"/>
                  <a:pt x="944051" y="1429352"/>
                  <a:pt x="896848" y="1429352"/>
                </a:cubicBezTo>
                <a:cubicBezTo>
                  <a:pt x="849646" y="1364381"/>
                  <a:pt x="802443" y="1364381"/>
                  <a:pt x="849646" y="1364381"/>
                </a:cubicBezTo>
                <a:cubicBezTo>
                  <a:pt x="896848" y="1299411"/>
                  <a:pt x="944051" y="1299411"/>
                  <a:pt x="991253" y="1364381"/>
                </a:cubicBezTo>
                <a:cubicBezTo>
                  <a:pt x="1180063" y="1364381"/>
                  <a:pt x="1368874" y="1299411"/>
                  <a:pt x="1557683" y="1429352"/>
                </a:cubicBezTo>
                <a:cubicBezTo>
                  <a:pt x="1604886" y="1429352"/>
                  <a:pt x="1604886" y="1429352"/>
                  <a:pt x="1652089" y="1429352"/>
                </a:cubicBezTo>
                <a:cubicBezTo>
                  <a:pt x="1793696" y="1429352"/>
                  <a:pt x="1888101" y="1429352"/>
                  <a:pt x="1982506" y="1429352"/>
                </a:cubicBezTo>
                <a:cubicBezTo>
                  <a:pt x="2029709" y="1429352"/>
                  <a:pt x="2029709" y="1429352"/>
                  <a:pt x="2076912" y="1429352"/>
                </a:cubicBezTo>
                <a:cubicBezTo>
                  <a:pt x="2124114" y="1494322"/>
                  <a:pt x="2218519" y="1494322"/>
                  <a:pt x="2265721" y="1429352"/>
                </a:cubicBezTo>
                <a:cubicBezTo>
                  <a:pt x="2501734" y="1429352"/>
                  <a:pt x="2690544" y="1429352"/>
                  <a:pt x="2926557" y="1429352"/>
                </a:cubicBezTo>
                <a:cubicBezTo>
                  <a:pt x="2973759" y="1429352"/>
                  <a:pt x="3020962" y="1429352"/>
                  <a:pt x="3068164" y="1429352"/>
                </a:cubicBezTo>
                <a:cubicBezTo>
                  <a:pt x="3068164" y="1429352"/>
                  <a:pt x="3115367" y="1429352"/>
                  <a:pt x="3115367" y="1429352"/>
                </a:cubicBezTo>
                <a:cubicBezTo>
                  <a:pt x="3209772" y="1429352"/>
                  <a:pt x="3256975" y="1429352"/>
                  <a:pt x="3304177" y="1429352"/>
                </a:cubicBezTo>
                <a:cubicBezTo>
                  <a:pt x="3823405" y="1429352"/>
                  <a:pt x="4342633" y="1429352"/>
                  <a:pt x="4814658" y="1429352"/>
                </a:cubicBezTo>
                <a:cubicBezTo>
                  <a:pt x="4861860" y="1429352"/>
                  <a:pt x="4861860" y="1494322"/>
                  <a:pt x="4861860" y="1494322"/>
                </a:cubicBezTo>
                <a:cubicBezTo>
                  <a:pt x="4861860" y="1559293"/>
                  <a:pt x="4673050" y="1494322"/>
                  <a:pt x="4625848" y="1559293"/>
                </a:cubicBezTo>
                <a:cubicBezTo>
                  <a:pt x="4861860" y="1624263"/>
                  <a:pt x="5050670" y="1624263"/>
                  <a:pt x="5239480" y="1559293"/>
                </a:cubicBezTo>
                <a:cubicBezTo>
                  <a:pt x="5286683" y="1559293"/>
                  <a:pt x="5286683" y="1559293"/>
                  <a:pt x="5286683" y="1559293"/>
                </a:cubicBezTo>
                <a:cubicBezTo>
                  <a:pt x="5664303" y="1559293"/>
                  <a:pt x="6041923" y="1559293"/>
                  <a:pt x="6419543" y="1559293"/>
                </a:cubicBezTo>
                <a:cubicBezTo>
                  <a:pt x="6655556" y="1494322"/>
                  <a:pt x="6891569" y="1559293"/>
                  <a:pt x="7174783" y="1559293"/>
                </a:cubicBezTo>
                <a:cubicBezTo>
                  <a:pt x="7882822" y="1559293"/>
                  <a:pt x="8590859" y="1494322"/>
                  <a:pt x="9346099" y="1494322"/>
                </a:cubicBezTo>
                <a:cubicBezTo>
                  <a:pt x="9393302" y="1494322"/>
                  <a:pt x="9428704" y="1494322"/>
                  <a:pt x="9464106" y="1494322"/>
                </a:cubicBezTo>
                <a:lnTo>
                  <a:pt x="9534909" y="1494322"/>
                </a:lnTo>
                <a:cubicBezTo>
                  <a:pt x="9534909" y="1494322"/>
                  <a:pt x="9534909" y="1559293"/>
                  <a:pt x="9534909" y="1559293"/>
                </a:cubicBezTo>
                <a:cubicBezTo>
                  <a:pt x="9534909" y="1494322"/>
                  <a:pt x="9534909" y="1494322"/>
                  <a:pt x="9582112" y="1494322"/>
                </a:cubicBezTo>
                <a:cubicBezTo>
                  <a:pt x="9629314" y="1494322"/>
                  <a:pt x="9676517" y="1429352"/>
                  <a:pt x="9723719" y="1429352"/>
                </a:cubicBezTo>
                <a:cubicBezTo>
                  <a:pt x="10195744" y="1429352"/>
                  <a:pt x="10667770" y="1364381"/>
                  <a:pt x="11139795" y="1429352"/>
                </a:cubicBezTo>
                <a:cubicBezTo>
                  <a:pt x="11234201" y="1364381"/>
                  <a:pt x="11328605" y="1364381"/>
                  <a:pt x="11470212" y="1299411"/>
                </a:cubicBezTo>
                <a:cubicBezTo>
                  <a:pt x="11989440" y="1299411"/>
                  <a:pt x="12461465" y="1234440"/>
                  <a:pt x="12980693" y="1169470"/>
                </a:cubicBezTo>
                <a:cubicBezTo>
                  <a:pt x="13311111" y="1104499"/>
                  <a:pt x="13641528" y="1104499"/>
                  <a:pt x="13971946" y="1104499"/>
                </a:cubicBezTo>
                <a:cubicBezTo>
                  <a:pt x="14019148" y="1104499"/>
                  <a:pt x="14066351" y="1104499"/>
                  <a:pt x="14113554" y="1104499"/>
                </a:cubicBezTo>
                <a:cubicBezTo>
                  <a:pt x="14160756" y="1039529"/>
                  <a:pt x="14255161" y="1104499"/>
                  <a:pt x="14302364" y="1039529"/>
                </a:cubicBezTo>
                <a:cubicBezTo>
                  <a:pt x="14396769" y="974558"/>
                  <a:pt x="14538376" y="1039529"/>
                  <a:pt x="14632781" y="974558"/>
                </a:cubicBezTo>
                <a:cubicBezTo>
                  <a:pt x="14727186" y="974558"/>
                  <a:pt x="14868794" y="909588"/>
                  <a:pt x="15010401" y="909588"/>
                </a:cubicBezTo>
                <a:cubicBezTo>
                  <a:pt x="15529629" y="844617"/>
                  <a:pt x="16048857" y="714676"/>
                  <a:pt x="16615287" y="649706"/>
                </a:cubicBezTo>
                <a:cubicBezTo>
                  <a:pt x="16804098" y="584735"/>
                  <a:pt x="17040110" y="584735"/>
                  <a:pt x="17276122" y="584735"/>
                </a:cubicBezTo>
                <a:cubicBezTo>
                  <a:pt x="17417730" y="519764"/>
                  <a:pt x="17606540" y="519764"/>
                  <a:pt x="17748148" y="519764"/>
                </a:cubicBezTo>
                <a:cubicBezTo>
                  <a:pt x="17795350" y="454794"/>
                  <a:pt x="17889756" y="454794"/>
                  <a:pt x="17936958" y="454794"/>
                </a:cubicBezTo>
                <a:cubicBezTo>
                  <a:pt x="17984160" y="389824"/>
                  <a:pt x="18078566" y="454794"/>
                  <a:pt x="18125768" y="389824"/>
                </a:cubicBezTo>
                <a:cubicBezTo>
                  <a:pt x="18503388" y="324853"/>
                  <a:pt x="18881008" y="259882"/>
                  <a:pt x="19258628" y="259882"/>
                </a:cubicBezTo>
                <a:cubicBezTo>
                  <a:pt x="19683450" y="129941"/>
                  <a:pt x="20108274" y="0"/>
                  <a:pt x="206275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918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104437" y="3886200"/>
            <a:ext cx="11921347" cy="8215289"/>
          </a:xfrm>
          <a:custGeom>
            <a:avLst/>
            <a:gdLst>
              <a:gd name="connsiteX0" fmla="*/ 9962983 w 11921347"/>
              <a:gd name="connsiteY0" fmla="*/ 1513 h 8215289"/>
              <a:gd name="connsiteX1" fmla="*/ 11921347 w 11921347"/>
              <a:gd name="connsiteY1" fmla="*/ 3082166 h 8215289"/>
              <a:gd name="connsiteX2" fmla="*/ 6893649 w 11921347"/>
              <a:gd name="connsiteY2" fmla="*/ 8215289 h 8215289"/>
              <a:gd name="connsiteX3" fmla="*/ 0 w 11921347"/>
              <a:gd name="connsiteY3" fmla="*/ 3082166 h 8215289"/>
              <a:gd name="connsiteX4" fmla="*/ 7308303 w 11921347"/>
              <a:gd name="connsiteY4" fmla="*/ 800778 h 8215289"/>
              <a:gd name="connsiteX5" fmla="*/ 9962983 w 11921347"/>
              <a:gd name="connsiteY5" fmla="*/ 1513 h 821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1347" h="8215289">
                <a:moveTo>
                  <a:pt x="9962983" y="1513"/>
                </a:moveTo>
                <a:cubicBezTo>
                  <a:pt x="11431373" y="52198"/>
                  <a:pt x="11921347" y="1371125"/>
                  <a:pt x="11921347" y="3082166"/>
                </a:cubicBezTo>
                <a:cubicBezTo>
                  <a:pt x="11921347" y="5519103"/>
                  <a:pt x="9329751" y="8215289"/>
                  <a:pt x="6893649" y="8215289"/>
                </a:cubicBezTo>
                <a:cubicBezTo>
                  <a:pt x="4405715" y="8215289"/>
                  <a:pt x="0" y="5519103"/>
                  <a:pt x="0" y="3082166"/>
                </a:cubicBezTo>
                <a:cubicBezTo>
                  <a:pt x="0" y="593379"/>
                  <a:pt x="5131363" y="1941472"/>
                  <a:pt x="7308303" y="800778"/>
                </a:cubicBezTo>
                <a:cubicBezTo>
                  <a:pt x="8425929" y="217469"/>
                  <a:pt x="9295531" y="-21526"/>
                  <a:pt x="9962983" y="15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63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390437" cy="139664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565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722437" y="3657600"/>
            <a:ext cx="12934603" cy="7754098"/>
          </a:xfrm>
          <a:custGeom>
            <a:avLst/>
            <a:gdLst>
              <a:gd name="connsiteX0" fmla="*/ 5880731 w 12934603"/>
              <a:gd name="connsiteY0" fmla="*/ 64 h 7754098"/>
              <a:gd name="connsiteX1" fmla="*/ 7440770 w 12934603"/>
              <a:gd name="connsiteY1" fmla="*/ 122745 h 7754098"/>
              <a:gd name="connsiteX2" fmla="*/ 12925940 w 12934603"/>
              <a:gd name="connsiteY2" fmla="*/ 3490630 h 7754098"/>
              <a:gd name="connsiteX3" fmla="*/ 5826990 w 12934603"/>
              <a:gd name="connsiteY3" fmla="*/ 7750444 h 7754098"/>
              <a:gd name="connsiteX4" fmla="*/ 36580 w 12934603"/>
              <a:gd name="connsiteY4" fmla="*/ 3611668 h 7754098"/>
              <a:gd name="connsiteX5" fmla="*/ 5880731 w 12934603"/>
              <a:gd name="connsiteY5" fmla="*/ 64 h 775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34603" h="7754098">
                <a:moveTo>
                  <a:pt x="5880731" y="64"/>
                </a:moveTo>
                <a:cubicBezTo>
                  <a:pt x="6442094" y="-1927"/>
                  <a:pt x="6974699" y="42861"/>
                  <a:pt x="7440770" y="122745"/>
                </a:cubicBezTo>
                <a:cubicBezTo>
                  <a:pt x="9993482" y="514941"/>
                  <a:pt x="12718123" y="1913593"/>
                  <a:pt x="12925940" y="3490630"/>
                </a:cubicBezTo>
                <a:cubicBezTo>
                  <a:pt x="13153067" y="5688677"/>
                  <a:pt x="8865259" y="7855244"/>
                  <a:pt x="5826990" y="7750444"/>
                </a:cubicBezTo>
                <a:cubicBezTo>
                  <a:pt x="388630" y="7638893"/>
                  <a:pt x="-176212" y="4938670"/>
                  <a:pt x="36580" y="3611668"/>
                </a:cubicBezTo>
                <a:cubicBezTo>
                  <a:pt x="475547" y="895708"/>
                  <a:pt x="3448155" y="8690"/>
                  <a:pt x="5880731" y="6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226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4479267" y="2773569"/>
            <a:ext cx="7950048" cy="9860481"/>
          </a:xfrm>
          <a:custGeom>
            <a:avLst/>
            <a:gdLst>
              <a:gd name="connsiteX0" fmla="*/ 3982851 w 7950048"/>
              <a:gd name="connsiteY0" fmla="*/ 31 h 9860481"/>
              <a:gd name="connsiteX1" fmla="*/ 7897743 w 7950048"/>
              <a:gd name="connsiteY1" fmla="*/ 3429988 h 9860481"/>
              <a:gd name="connsiteX2" fmla="*/ 5638917 w 7950048"/>
              <a:gd name="connsiteY2" fmla="*/ 9852666 h 9860481"/>
              <a:gd name="connsiteX3" fmla="*/ 16954 w 7950048"/>
              <a:gd name="connsiteY3" fmla="*/ 4232823 h 9860481"/>
              <a:gd name="connsiteX4" fmla="*/ 3580877 w 7950048"/>
              <a:gd name="connsiteY4" fmla="*/ 17941 h 9860481"/>
              <a:gd name="connsiteX5" fmla="*/ 3982851 w 7950048"/>
              <a:gd name="connsiteY5" fmla="*/ 31 h 986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0048" h="9860481">
                <a:moveTo>
                  <a:pt x="3982851" y="31"/>
                </a:moveTo>
                <a:cubicBezTo>
                  <a:pt x="5977153" y="7749"/>
                  <a:pt x="7709507" y="1454263"/>
                  <a:pt x="7897743" y="3429988"/>
                </a:cubicBezTo>
                <a:cubicBezTo>
                  <a:pt x="8098527" y="5537430"/>
                  <a:pt x="7797351" y="9601780"/>
                  <a:pt x="5638917" y="9852666"/>
                </a:cubicBezTo>
                <a:cubicBezTo>
                  <a:pt x="3480485" y="10053375"/>
                  <a:pt x="267935" y="6340264"/>
                  <a:pt x="16954" y="4232823"/>
                </a:cubicBezTo>
                <a:cubicBezTo>
                  <a:pt x="-183830" y="2125382"/>
                  <a:pt x="1422445" y="218650"/>
                  <a:pt x="3580877" y="17941"/>
                </a:cubicBezTo>
                <a:cubicBezTo>
                  <a:pt x="3715779" y="5397"/>
                  <a:pt x="3849897" y="-483"/>
                  <a:pt x="3982851" y="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6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0" y="1315552"/>
            <a:ext cx="14828837" cy="12629048"/>
          </a:xfrm>
          <a:custGeom>
            <a:avLst/>
            <a:gdLst>
              <a:gd name="connsiteX0" fmla="*/ 0 w 23970338"/>
              <a:gd name="connsiteY0" fmla="*/ 8229600 h 8229600"/>
              <a:gd name="connsiteX1" fmla="*/ 11985169 w 23970338"/>
              <a:gd name="connsiteY1" fmla="*/ 0 h 8229600"/>
              <a:gd name="connsiteX2" fmla="*/ 23970338 w 23970338"/>
              <a:gd name="connsiteY2" fmla="*/ 8229600 h 8229600"/>
              <a:gd name="connsiteX3" fmla="*/ 0 w 23970338"/>
              <a:gd name="connsiteY3" fmla="*/ 8229600 h 8229600"/>
              <a:gd name="connsiteX0" fmla="*/ 0 w 23970338"/>
              <a:gd name="connsiteY0" fmla="*/ 11841480 h 11841480"/>
              <a:gd name="connsiteX1" fmla="*/ 19026049 w 23970338"/>
              <a:gd name="connsiteY1" fmla="*/ 0 h 11841480"/>
              <a:gd name="connsiteX2" fmla="*/ 23970338 w 23970338"/>
              <a:gd name="connsiteY2" fmla="*/ 11841480 h 11841480"/>
              <a:gd name="connsiteX3" fmla="*/ 0 w 23970338"/>
              <a:gd name="connsiteY3" fmla="*/ 11841480 h 11841480"/>
              <a:gd name="connsiteX0" fmla="*/ 0 w 23970338"/>
              <a:gd name="connsiteY0" fmla="*/ 11841480 h 11841480"/>
              <a:gd name="connsiteX1" fmla="*/ 9385923 w 23970338"/>
              <a:gd name="connsiteY1" fmla="*/ 5929087 h 11841480"/>
              <a:gd name="connsiteX2" fmla="*/ 19026049 w 23970338"/>
              <a:gd name="connsiteY2" fmla="*/ 0 h 11841480"/>
              <a:gd name="connsiteX3" fmla="*/ 23970338 w 23970338"/>
              <a:gd name="connsiteY3" fmla="*/ 11841480 h 11841480"/>
              <a:gd name="connsiteX4" fmla="*/ 0 w 23970338"/>
              <a:gd name="connsiteY4" fmla="*/ 11841480 h 11841480"/>
              <a:gd name="connsiteX0" fmla="*/ 0 w 23970338"/>
              <a:gd name="connsiteY0" fmla="*/ 13894123 h 13894123"/>
              <a:gd name="connsiteX1" fmla="*/ 0 w 23970338"/>
              <a:gd name="connsiteY1" fmla="*/ 0 h 13894123"/>
              <a:gd name="connsiteX2" fmla="*/ 19026049 w 23970338"/>
              <a:gd name="connsiteY2" fmla="*/ 2052643 h 13894123"/>
              <a:gd name="connsiteX3" fmla="*/ 23970338 w 23970338"/>
              <a:gd name="connsiteY3" fmla="*/ 13894123 h 13894123"/>
              <a:gd name="connsiteX4" fmla="*/ 0 w 23970338"/>
              <a:gd name="connsiteY4" fmla="*/ 13894123 h 13894123"/>
              <a:gd name="connsiteX0" fmla="*/ 0 w 23970338"/>
              <a:gd name="connsiteY0" fmla="*/ 20414450 h 20414450"/>
              <a:gd name="connsiteX1" fmla="*/ 0 w 23970338"/>
              <a:gd name="connsiteY1" fmla="*/ 6520327 h 20414450"/>
              <a:gd name="connsiteX2" fmla="*/ 12226796 w 23970338"/>
              <a:gd name="connsiteY2" fmla="*/ 0 h 20414450"/>
              <a:gd name="connsiteX3" fmla="*/ 23970338 w 23970338"/>
              <a:gd name="connsiteY3" fmla="*/ 20414450 h 20414450"/>
              <a:gd name="connsiteX4" fmla="*/ 0 w 23970338"/>
              <a:gd name="connsiteY4" fmla="*/ 20414450 h 204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70338" h="20414450">
                <a:moveTo>
                  <a:pt x="0" y="20414450"/>
                </a:moveTo>
                <a:lnTo>
                  <a:pt x="0" y="6520327"/>
                </a:lnTo>
                <a:lnTo>
                  <a:pt x="12226796" y="0"/>
                </a:lnTo>
                <a:lnTo>
                  <a:pt x="23970338" y="20414450"/>
                </a:lnTo>
                <a:lnTo>
                  <a:pt x="0" y="20414450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294758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27437" y="2829910"/>
            <a:ext cx="6858000" cy="6466716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14437" y="2819400"/>
            <a:ext cx="6858000" cy="6466716"/>
          </a:xfrm>
          <a:prstGeom prst="diamond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3483877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3901837" y="4151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4529237" y="41148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1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61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493837" y="2057400"/>
            <a:ext cx="8005541" cy="93648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781391" y="6897140"/>
            <a:ext cx="5047446" cy="59044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115391" y="3058020"/>
            <a:ext cx="5047446" cy="59044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7490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40896" y="6553200"/>
            <a:ext cx="4936754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61918" y="6553200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1" y="6553200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582378" y="6553200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723860" y="6553200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2051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0028237" y="3979963"/>
            <a:ext cx="10870578" cy="69166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5954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2770959" y="3599358"/>
            <a:ext cx="8824590" cy="56148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8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2069761" y="5120789"/>
            <a:ext cx="8824590" cy="56148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8556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9939222" y="316832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9488813" y="3048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4688214" y="3048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939222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9488814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4663622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963814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9513406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4688214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68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8809037" cy="139268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68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274637" y="316832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824228" y="3048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023629" y="3048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74637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824229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4999037" y="481471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299229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9848821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5023629" y="92914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5940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646237" y="-76200"/>
            <a:ext cx="7004277" cy="11049001"/>
          </a:xfrm>
          <a:prstGeom prst="rect">
            <a:avLst/>
          </a:prstGeom>
        </p:spPr>
      </p:sp>
      <p:sp>
        <p:nvSpPr>
          <p:cNvPr id="3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8656637" y="-76200"/>
            <a:ext cx="7004277" cy="11049001"/>
          </a:xfrm>
          <a:prstGeom prst="rect">
            <a:avLst/>
          </a:prstGeom>
        </p:spPr>
      </p:sp>
      <p:sp>
        <p:nvSpPr>
          <p:cNvPr id="4" name="ตัวแทนรูปภาพ 52"/>
          <p:cNvSpPr>
            <a:spLocks noGrp="1"/>
          </p:cNvSpPr>
          <p:nvPr>
            <p:ph type="pic" sz="quarter" idx="31"/>
          </p:nvPr>
        </p:nvSpPr>
        <p:spPr>
          <a:xfrm>
            <a:off x="15660914" y="-76201"/>
            <a:ext cx="7004277" cy="1104900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07488558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4143037" y="4495800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7431620" y="7499065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0866437" y="1295400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2708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682551" y="1815530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1640420" y="7575265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736420" y="7575265"/>
            <a:ext cx="6007817" cy="5759735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556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638" y="3401668"/>
            <a:ext cx="7427912" cy="7750865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67725" y="3423203"/>
            <a:ext cx="7427912" cy="7750865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10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6358960" y="1752599"/>
            <a:ext cx="7004277" cy="1104900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9929595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5638" y="4343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227637" y="4343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41638" y="8534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99636" y="4343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41637" y="152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513637" y="8534400"/>
            <a:ext cx="4379719" cy="5181600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5105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 rot="541813">
            <a:off x="2594745" y="1518367"/>
            <a:ext cx="10427417" cy="9996836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6391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 rot="20886084">
            <a:off x="12059215" y="2760094"/>
            <a:ext cx="9215298" cy="8834769"/>
          </a:xfrm>
          <a:custGeom>
            <a:avLst/>
            <a:gdLst>
              <a:gd name="connsiteX0" fmla="*/ 0 w 7050231"/>
              <a:gd name="connsiteY0" fmla="*/ 0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  <a:gd name="connsiteX4" fmla="*/ 0 w 7050231"/>
              <a:gd name="connsiteY4" fmla="*/ 0 h 6759104"/>
              <a:gd name="connsiteX0" fmla="*/ 0 w 7050231"/>
              <a:gd name="connsiteY0" fmla="*/ 6759104 h 6759104"/>
              <a:gd name="connsiteX1" fmla="*/ 7050231 w 7050231"/>
              <a:gd name="connsiteY1" fmla="*/ 0 h 6759104"/>
              <a:gd name="connsiteX2" fmla="*/ 7050231 w 7050231"/>
              <a:gd name="connsiteY2" fmla="*/ 6759104 h 6759104"/>
              <a:gd name="connsiteX3" fmla="*/ 0 w 7050231"/>
              <a:gd name="connsiteY3" fmla="*/ 6759104 h 675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0231" h="6759104">
                <a:moveTo>
                  <a:pt x="0" y="6759104"/>
                </a:moveTo>
                <a:lnTo>
                  <a:pt x="7050231" y="0"/>
                </a:lnTo>
                <a:lnTo>
                  <a:pt x="7050231" y="6759104"/>
                </a:lnTo>
                <a:lnTo>
                  <a:pt x="0" y="6759104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9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878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7442200"/>
            <a:ext cx="12188825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7442200"/>
            <a:ext cx="12188825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58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06363" y="7162800"/>
            <a:ext cx="12344400" cy="6705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38037" y="0"/>
            <a:ext cx="12085638" cy="71628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61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503237" y="457200"/>
            <a:ext cx="15797999" cy="12921283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0 w 15797999"/>
              <a:gd name="connsiteY36" fmla="*/ 5008065 h 13428667"/>
              <a:gd name="connsiteX37" fmla="*/ 4073065 w 15797999"/>
              <a:gd name="connsiteY37" fmla="*/ 9580984 h 13428667"/>
              <a:gd name="connsiteX38" fmla="*/ 9616162 w 15797999"/>
              <a:gd name="connsiteY38" fmla="*/ 623276 h 13428667"/>
              <a:gd name="connsiteX39" fmla="*/ 10513908 w 15797999"/>
              <a:gd name="connsiteY39" fmla="*/ 94156 h 13428667"/>
              <a:gd name="connsiteX40" fmla="*/ 13455419 w 15797999"/>
              <a:gd name="connsiteY40" fmla="*/ 0 h 13428667"/>
              <a:gd name="connsiteX41" fmla="*/ 6398610 w 15797999"/>
              <a:gd name="connsiteY41" fmla="*/ 11473190 h 13428667"/>
              <a:gd name="connsiteX42" fmla="*/ 6099563 w 15797999"/>
              <a:gd name="connsiteY42" fmla="*/ 10965805 h 13428667"/>
              <a:gd name="connsiteX43" fmla="*/ 12496771 w 15797999"/>
              <a:gd name="connsiteY43" fmla="*/ 565013 h 13428667"/>
              <a:gd name="connsiteX44" fmla="*/ 13455419 w 15797999"/>
              <a:gd name="connsiteY44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6330280 w 15797999"/>
              <a:gd name="connsiteY36" fmla="*/ 2021759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5447411 w 15797999"/>
              <a:gd name="connsiteY36" fmla="*/ 1044297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2321177 w 15797999"/>
              <a:gd name="connsiteY26" fmla="*/ 656222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5158970 w 15797999"/>
              <a:gd name="connsiteY26" fmla="*/ 624691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020764 w 15797999"/>
              <a:gd name="connsiteY21" fmla="*/ 12498007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513908 w 15797999"/>
              <a:gd name="connsiteY40" fmla="*/ 94156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04004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104004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98597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198597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324722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324722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797999" h="12921283">
                <a:moveTo>
                  <a:pt x="13028759" y="2976334"/>
                </a:moveTo>
                <a:lnTo>
                  <a:pt x="7404064" y="12125956"/>
                </a:lnTo>
                <a:lnTo>
                  <a:pt x="7147493" y="11690634"/>
                </a:lnTo>
                <a:lnTo>
                  <a:pt x="12206735" y="3460824"/>
                </a:lnTo>
                <a:lnTo>
                  <a:pt x="13028759" y="2976334"/>
                </a:lnTo>
                <a:close/>
                <a:moveTo>
                  <a:pt x="10686177" y="2045671"/>
                </a:moveTo>
                <a:lnTo>
                  <a:pt x="5061483" y="11195294"/>
                </a:lnTo>
                <a:lnTo>
                  <a:pt x="4804910" y="10759973"/>
                </a:lnTo>
                <a:lnTo>
                  <a:pt x="9864154" y="2530161"/>
                </a:lnTo>
                <a:lnTo>
                  <a:pt x="10686177" y="2045671"/>
                </a:lnTo>
                <a:close/>
                <a:moveTo>
                  <a:pt x="14420155" y="1955479"/>
                </a:moveTo>
                <a:lnTo>
                  <a:pt x="7804781" y="12640391"/>
                </a:lnTo>
                <a:lnTo>
                  <a:pt x="7064300" y="12921283"/>
                </a:lnTo>
                <a:lnTo>
                  <a:pt x="13461508" y="2520493"/>
                </a:lnTo>
                <a:lnTo>
                  <a:pt x="14420155" y="1955479"/>
                </a:lnTo>
                <a:close/>
                <a:moveTo>
                  <a:pt x="13089633" y="1717422"/>
                </a:moveTo>
                <a:lnTo>
                  <a:pt x="7464938" y="10867044"/>
                </a:lnTo>
                <a:lnTo>
                  <a:pt x="7208367" y="10431723"/>
                </a:lnTo>
                <a:lnTo>
                  <a:pt x="12267608" y="2201912"/>
                </a:lnTo>
                <a:lnTo>
                  <a:pt x="13089633" y="1717422"/>
                </a:lnTo>
                <a:close/>
                <a:moveTo>
                  <a:pt x="12077574" y="1024816"/>
                </a:moveTo>
                <a:lnTo>
                  <a:pt x="5462198" y="11709731"/>
                </a:lnTo>
                <a:lnTo>
                  <a:pt x="4721718" y="11990622"/>
                </a:lnTo>
                <a:lnTo>
                  <a:pt x="11118927" y="1589830"/>
                </a:lnTo>
                <a:lnTo>
                  <a:pt x="12077574" y="1024816"/>
                </a:lnTo>
                <a:close/>
                <a:moveTo>
                  <a:pt x="15797999" y="930662"/>
                </a:moveTo>
                <a:lnTo>
                  <a:pt x="15158970" y="6246918"/>
                </a:lnTo>
                <a:lnTo>
                  <a:pt x="8741190" y="12403851"/>
                </a:lnTo>
                <a:lnTo>
                  <a:pt x="8442145" y="11896466"/>
                </a:lnTo>
                <a:lnTo>
                  <a:pt x="14839353" y="1495676"/>
                </a:lnTo>
                <a:lnTo>
                  <a:pt x="15797999" y="930662"/>
                </a:lnTo>
                <a:close/>
                <a:moveTo>
                  <a:pt x="10747050" y="786761"/>
                </a:moveTo>
                <a:lnTo>
                  <a:pt x="5122358" y="9936384"/>
                </a:lnTo>
                <a:lnTo>
                  <a:pt x="4865784" y="9501062"/>
                </a:lnTo>
                <a:lnTo>
                  <a:pt x="9925026" y="1271251"/>
                </a:lnTo>
                <a:lnTo>
                  <a:pt x="10747050" y="786761"/>
                </a:lnTo>
                <a:close/>
                <a:moveTo>
                  <a:pt x="10324722" y="251812"/>
                </a:moveTo>
                <a:lnTo>
                  <a:pt x="5447411" y="1044297"/>
                </a:lnTo>
                <a:lnTo>
                  <a:pt x="0" y="5008065"/>
                </a:lnTo>
                <a:lnTo>
                  <a:pt x="4073065" y="10369260"/>
                </a:lnTo>
                <a:lnTo>
                  <a:pt x="10324722" y="251812"/>
                </a:lnTo>
                <a:close/>
                <a:moveTo>
                  <a:pt x="13455419" y="0"/>
                </a:moveTo>
                <a:lnTo>
                  <a:pt x="6398610" y="11473190"/>
                </a:lnTo>
                <a:lnTo>
                  <a:pt x="6099563" y="10965805"/>
                </a:lnTo>
                <a:lnTo>
                  <a:pt x="12496771" y="565013"/>
                </a:lnTo>
                <a:lnTo>
                  <a:pt x="13455419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26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3779837" y="1143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90250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3779837" y="69708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14282837" y="1219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4282837" y="70470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80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9342437" y="1143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45876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9342437" y="69708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0846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50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1692037" y="3505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446837" y="6437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189037" y="3505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16949837" y="6437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67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9228437" y="4230524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76637" y="4191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0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5654437" y="4230524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9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8034437" y="14478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76637" y="4191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958237" y="7199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40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53838" cy="89154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8524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6024563"/>
            <a:ext cx="24349075" cy="7920037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015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4"/>
          </p:nvPr>
        </p:nvSpPr>
        <p:spPr>
          <a:xfrm>
            <a:off x="655637" y="152400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5"/>
          </p:nvPr>
        </p:nvSpPr>
        <p:spPr>
          <a:xfrm>
            <a:off x="3322637" y="563880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4" name="ตัวแทนรูปภาพ 21"/>
          <p:cNvSpPr>
            <a:spLocks noGrp="1"/>
          </p:cNvSpPr>
          <p:nvPr>
            <p:ph type="pic" sz="quarter" idx="16"/>
          </p:nvPr>
        </p:nvSpPr>
        <p:spPr>
          <a:xfrm>
            <a:off x="1722437" y="8533279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16628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9875838" y="-1"/>
            <a:ext cx="14447838" cy="13936511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5210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23675" cy="7239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040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2971800"/>
            <a:ext cx="24323675" cy="47244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05175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2971800"/>
            <a:ext cx="20543837" cy="67056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2719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1157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2748684" y="7848600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092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22753" y="2819400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2778847" y="2827867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-52916" y="8128001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12748684" y="8136468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35059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259666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-67732" y="78401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4320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4205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-33866" y="7687733"/>
            <a:ext cx="17377303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  <a:gd name="connsiteX0" fmla="*/ 5757334 w 17377303"/>
              <a:gd name="connsiteY0" fmla="*/ 3953934 h 3962400"/>
              <a:gd name="connsiteX1" fmla="*/ 0 w 17377303"/>
              <a:gd name="connsiteY1" fmla="*/ 25400 h 3962400"/>
              <a:gd name="connsiteX2" fmla="*/ 16716903 w 17377303"/>
              <a:gd name="connsiteY2" fmla="*/ 0 h 3962400"/>
              <a:gd name="connsiteX3" fmla="*/ 17377303 w 17377303"/>
              <a:gd name="connsiteY3" fmla="*/ 660400 h 3962400"/>
              <a:gd name="connsiteX4" fmla="*/ 17377303 w 17377303"/>
              <a:gd name="connsiteY4" fmla="*/ 3302000 h 3962400"/>
              <a:gd name="connsiteX5" fmla="*/ 16716903 w 17377303"/>
              <a:gd name="connsiteY5" fmla="*/ 3962400 h 3962400"/>
              <a:gd name="connsiteX6" fmla="*/ 5757334 w 17377303"/>
              <a:gd name="connsiteY6" fmla="*/ 3953934 h 3962400"/>
              <a:gd name="connsiteX0" fmla="*/ 1 w 17377303"/>
              <a:gd name="connsiteY0" fmla="*/ 4055534 h 4055534"/>
              <a:gd name="connsiteX1" fmla="*/ 0 w 17377303"/>
              <a:gd name="connsiteY1" fmla="*/ 25400 h 4055534"/>
              <a:gd name="connsiteX2" fmla="*/ 16716903 w 17377303"/>
              <a:gd name="connsiteY2" fmla="*/ 0 h 4055534"/>
              <a:gd name="connsiteX3" fmla="*/ 17377303 w 17377303"/>
              <a:gd name="connsiteY3" fmla="*/ 660400 h 4055534"/>
              <a:gd name="connsiteX4" fmla="*/ 17377303 w 17377303"/>
              <a:gd name="connsiteY4" fmla="*/ 3302000 h 4055534"/>
              <a:gd name="connsiteX5" fmla="*/ 16716903 w 17377303"/>
              <a:gd name="connsiteY5" fmla="*/ 3962400 h 4055534"/>
              <a:gd name="connsiteX6" fmla="*/ 1 w 17377303"/>
              <a:gd name="connsiteY6" fmla="*/ 4055534 h 4055534"/>
              <a:gd name="connsiteX0" fmla="*/ 1 w 17377303"/>
              <a:gd name="connsiteY0" fmla="*/ 4064001 h 4064001"/>
              <a:gd name="connsiteX1" fmla="*/ 0 w 17377303"/>
              <a:gd name="connsiteY1" fmla="*/ 0 h 4064001"/>
              <a:gd name="connsiteX2" fmla="*/ 16716903 w 17377303"/>
              <a:gd name="connsiteY2" fmla="*/ 8467 h 4064001"/>
              <a:gd name="connsiteX3" fmla="*/ 17377303 w 17377303"/>
              <a:gd name="connsiteY3" fmla="*/ 668867 h 4064001"/>
              <a:gd name="connsiteX4" fmla="*/ 17377303 w 17377303"/>
              <a:gd name="connsiteY4" fmla="*/ 3310467 h 4064001"/>
              <a:gd name="connsiteX5" fmla="*/ 16716903 w 17377303"/>
              <a:gd name="connsiteY5" fmla="*/ 3970867 h 4064001"/>
              <a:gd name="connsiteX6" fmla="*/ 1 w 17377303"/>
              <a:gd name="connsiteY6" fmla="*/ 4064001 h 4064001"/>
              <a:gd name="connsiteX0" fmla="*/ 33868 w 17377303"/>
              <a:gd name="connsiteY0" fmla="*/ 3962401 h 3970867"/>
              <a:gd name="connsiteX1" fmla="*/ 0 w 17377303"/>
              <a:gd name="connsiteY1" fmla="*/ 0 h 3970867"/>
              <a:gd name="connsiteX2" fmla="*/ 16716903 w 17377303"/>
              <a:gd name="connsiteY2" fmla="*/ 8467 h 3970867"/>
              <a:gd name="connsiteX3" fmla="*/ 17377303 w 17377303"/>
              <a:gd name="connsiteY3" fmla="*/ 668867 h 3970867"/>
              <a:gd name="connsiteX4" fmla="*/ 17377303 w 17377303"/>
              <a:gd name="connsiteY4" fmla="*/ 3310467 h 3970867"/>
              <a:gd name="connsiteX5" fmla="*/ 16716903 w 17377303"/>
              <a:gd name="connsiteY5" fmla="*/ 3970867 h 3970867"/>
              <a:gd name="connsiteX6" fmla="*/ 33868 w 17377303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7303" h="3970867">
                <a:moveTo>
                  <a:pt x="33868" y="3962401"/>
                </a:moveTo>
                <a:cubicBezTo>
                  <a:pt x="33868" y="2619023"/>
                  <a:pt x="0" y="1343378"/>
                  <a:pt x="0" y="0"/>
                </a:cubicBezTo>
                <a:lnTo>
                  <a:pt x="16716903" y="8467"/>
                </a:lnTo>
                <a:cubicBezTo>
                  <a:pt x="17081632" y="8467"/>
                  <a:pt x="17377303" y="304138"/>
                  <a:pt x="17377303" y="668867"/>
                </a:cubicBezTo>
                <a:lnTo>
                  <a:pt x="17377303" y="3310467"/>
                </a:lnTo>
                <a:cubicBezTo>
                  <a:pt x="17377303" y="3675196"/>
                  <a:pt x="17081632" y="3970867"/>
                  <a:pt x="16716903" y="3970867"/>
                </a:cubicBezTo>
                <a:lnTo>
                  <a:pt x="33868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77745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3838237" y="3765783"/>
            <a:ext cx="5998103" cy="4827884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4618037" y="3782716"/>
            <a:ext cx="5998103" cy="4827884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8647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2540754" y="2832328"/>
            <a:ext cx="8706683" cy="9207272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679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4"/>
          </p:nvPr>
        </p:nvSpPr>
        <p:spPr>
          <a:xfrm>
            <a:off x="17690683" y="39520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5"/>
          </p:nvPr>
        </p:nvSpPr>
        <p:spPr>
          <a:xfrm>
            <a:off x="17717029" y="5598159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4" name="ตัวแทนรูปภาพ 21"/>
          <p:cNvSpPr>
            <a:spLocks noGrp="1"/>
          </p:cNvSpPr>
          <p:nvPr>
            <p:ph type="pic" sz="quarter" idx="16"/>
          </p:nvPr>
        </p:nvSpPr>
        <p:spPr>
          <a:xfrm>
            <a:off x="16048037" y="8563759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ตัวแทนรูปภาพ 21"/>
          <p:cNvSpPr>
            <a:spLocks noGrp="1"/>
          </p:cNvSpPr>
          <p:nvPr>
            <p:ph type="pic" sz="quarter" idx="17"/>
          </p:nvPr>
        </p:nvSpPr>
        <p:spPr>
          <a:xfrm>
            <a:off x="12916429" y="8569959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7" name="ตัวแทนรูปภาพ 21"/>
          <p:cNvSpPr>
            <a:spLocks noGrp="1"/>
          </p:cNvSpPr>
          <p:nvPr>
            <p:ph type="pic" sz="quarter" idx="18"/>
          </p:nvPr>
        </p:nvSpPr>
        <p:spPr>
          <a:xfrm>
            <a:off x="12966283" y="3083559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8" name="ตัวแทนรูปภาพ 21"/>
          <p:cNvSpPr>
            <a:spLocks noGrp="1"/>
          </p:cNvSpPr>
          <p:nvPr>
            <p:ph type="pic" sz="quarter" idx="19"/>
          </p:nvPr>
        </p:nvSpPr>
        <p:spPr>
          <a:xfrm>
            <a:off x="14661621" y="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6172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2636837" y="2514600"/>
            <a:ext cx="7997270" cy="10210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823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9037637" y="2743200"/>
            <a:ext cx="6858000" cy="5520017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984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9634216" y="2809980"/>
            <a:ext cx="5651821" cy="5648220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22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592734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246437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154401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73605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745134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398837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306801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9821334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3475037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8" name="ตัวแทนรูปภาพ 14"/>
          <p:cNvSpPr>
            <a:spLocks noGrp="1"/>
          </p:cNvSpPr>
          <p:nvPr>
            <p:ph type="pic" sz="quarter" idx="17"/>
          </p:nvPr>
        </p:nvSpPr>
        <p:spPr>
          <a:xfrm>
            <a:off x="16383001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67793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668934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322637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230601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13152437" y="784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6806140" y="784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78476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795016" y="2961312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7195816" y="295781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795016" y="8388992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7195816" y="838549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13215616" y="295781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9616416" y="2954320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13215616" y="838549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19616416" y="8382000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64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23675" cy="137160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09454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107730" y="-1"/>
            <a:ext cx="24215945" cy="13973041"/>
          </a:xfrm>
          <a:custGeom>
            <a:avLst/>
            <a:gdLst>
              <a:gd name="connsiteX0" fmla="*/ 0 w 24323675"/>
              <a:gd name="connsiteY0" fmla="*/ 0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0 w 24323675"/>
              <a:gd name="connsiteY4" fmla="*/ 0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4477407 w 24323675"/>
              <a:gd name="connsiteY4" fmla="*/ 31531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2837793 w 24323675"/>
              <a:gd name="connsiteY4" fmla="*/ 5044966 h 13716000"/>
              <a:gd name="connsiteX5" fmla="*/ 4477407 w 24323675"/>
              <a:gd name="connsiteY5" fmla="*/ 31531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15891641 w 24323675"/>
              <a:gd name="connsiteY4" fmla="*/ 8071945 h 13716000"/>
              <a:gd name="connsiteX5" fmla="*/ 4477407 w 24323675"/>
              <a:gd name="connsiteY5" fmla="*/ 31531 h 13716000"/>
              <a:gd name="connsiteX0" fmla="*/ 4445876 w 24323675"/>
              <a:gd name="connsiteY0" fmla="*/ 0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15891641 w 24323675"/>
              <a:gd name="connsiteY4" fmla="*/ 8071945 h 13716000"/>
              <a:gd name="connsiteX5" fmla="*/ 4445876 w 24323675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23675" h="13716000">
                <a:moveTo>
                  <a:pt x="4445876" y="0"/>
                </a:moveTo>
                <a:lnTo>
                  <a:pt x="24323675" y="0"/>
                </a:lnTo>
                <a:lnTo>
                  <a:pt x="24323675" y="13716000"/>
                </a:lnTo>
                <a:lnTo>
                  <a:pt x="0" y="13716000"/>
                </a:lnTo>
                <a:lnTo>
                  <a:pt x="15891641" y="8071945"/>
                </a:lnTo>
                <a:lnTo>
                  <a:pt x="4445876" y="0"/>
                </a:lnTo>
                <a:close/>
              </a:path>
            </a:pathLst>
          </a:custGeom>
          <a:effectLst>
            <a:outerShdw blurRad="393700" dist="38100" dir="2700000" algn="tl" rotWithShape="0">
              <a:prstClr val="black"/>
            </a:outerShdw>
          </a:effectLst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86651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3304837" cy="13955783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94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3094037" y="118426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1"/>
          </p:nvPr>
        </p:nvSpPr>
        <p:spPr>
          <a:xfrm>
            <a:off x="-30163" y="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4" name="ตัวแทนรูปภาพ 21"/>
          <p:cNvSpPr>
            <a:spLocks noGrp="1"/>
          </p:cNvSpPr>
          <p:nvPr>
            <p:ph type="pic" sz="quarter" idx="12"/>
          </p:nvPr>
        </p:nvSpPr>
        <p:spPr>
          <a:xfrm>
            <a:off x="4618037" y="5942479"/>
            <a:ext cx="8766827" cy="79259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ตัวแทนรูปภาพ 21"/>
          <p:cNvSpPr>
            <a:spLocks noGrp="1"/>
          </p:cNvSpPr>
          <p:nvPr>
            <p:ph type="pic" sz="quarter" idx="13"/>
          </p:nvPr>
        </p:nvSpPr>
        <p:spPr>
          <a:xfrm>
            <a:off x="3060283" y="5671653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6" name="ตัวแทนรูปภาพ 21"/>
          <p:cNvSpPr>
            <a:spLocks noGrp="1"/>
          </p:cNvSpPr>
          <p:nvPr>
            <p:ph type="pic" sz="quarter" idx="17"/>
          </p:nvPr>
        </p:nvSpPr>
        <p:spPr>
          <a:xfrm>
            <a:off x="6294437" y="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32034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1" y="8229600"/>
            <a:ext cx="24323675" cy="5715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8161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1" y="6149974"/>
            <a:ext cx="24323675" cy="7718426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3327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14905036" y="0"/>
            <a:ext cx="9418639" cy="92202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ตัวแทนรูปภาพ 2"/>
          <p:cNvSpPr>
            <a:spLocks noGrp="1"/>
          </p:cNvSpPr>
          <p:nvPr>
            <p:ph type="pic" sz="quarter" idx="11"/>
          </p:nvPr>
        </p:nvSpPr>
        <p:spPr>
          <a:xfrm>
            <a:off x="5456237" y="0"/>
            <a:ext cx="9418639" cy="92202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080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634652" y="9907858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0" y="9907858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4817326" y="9907858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4451978" cy="990785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222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2" y="70215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9817" y="70215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133251" y="0"/>
            <a:ext cx="8096421" cy="70215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6229672" y="-1"/>
            <a:ext cx="8147978" cy="70215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9817" y="-1"/>
            <a:ext cx="8147978" cy="70215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33252" y="7021550"/>
            <a:ext cx="8096420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900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2" y="70977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9817" y="70977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33252" y="7097750"/>
            <a:ext cx="8096420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666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7066156"/>
            <a:ext cx="6312674" cy="68022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613214" y="0"/>
            <a:ext cx="5608522" cy="13868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"/>
            <a:ext cx="6312674" cy="66461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56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-30164" y="-1"/>
            <a:ext cx="5745853" cy="140518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761037" y="-31532"/>
            <a:ext cx="5715000" cy="139763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76037" y="-1"/>
            <a:ext cx="5715000" cy="139763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15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308200" y="75214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5214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6616401" y="75214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198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381000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086600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1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3703637" y="87946"/>
            <a:ext cx="5901154" cy="5335121"/>
          </a:xfrm>
          <a:prstGeom prst="triangle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1"/>
          </p:nvPr>
        </p:nvSpPr>
        <p:spPr>
          <a:xfrm>
            <a:off x="579437" y="-3048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4" name="ตัวแทนรูปภาพ 21"/>
          <p:cNvSpPr>
            <a:spLocks noGrp="1"/>
          </p:cNvSpPr>
          <p:nvPr>
            <p:ph type="pic" sz="quarter" idx="13"/>
          </p:nvPr>
        </p:nvSpPr>
        <p:spPr>
          <a:xfrm>
            <a:off x="3669883" y="5641173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  <p:sp>
        <p:nvSpPr>
          <p:cNvPr id="5" name="ตัวแทนรูปภาพ 21"/>
          <p:cNvSpPr>
            <a:spLocks noGrp="1"/>
          </p:cNvSpPr>
          <p:nvPr>
            <p:ph type="pic" sz="quarter" idx="17"/>
          </p:nvPr>
        </p:nvSpPr>
        <p:spPr>
          <a:xfrm>
            <a:off x="6904037" y="-30480"/>
            <a:ext cx="5874808" cy="537464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68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70754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70754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70754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05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23376" y="9282515"/>
            <a:ext cx="6054274" cy="458588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8323376" y="-11154"/>
            <a:ext cx="6054274" cy="90475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1933237" y="-11153"/>
            <a:ext cx="6002725" cy="45745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933237" y="4897072"/>
            <a:ext cx="6002725" cy="90475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036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" y="7442200"/>
            <a:ext cx="24377651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76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986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342437" y="1351107"/>
            <a:ext cx="5919749" cy="489910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501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5"/>
          <p:cNvSpPr>
            <a:spLocks noGrp="1"/>
          </p:cNvSpPr>
          <p:nvPr>
            <p:ph type="pic" sz="quarter" idx="4294967295"/>
          </p:nvPr>
        </p:nvSpPr>
        <p:spPr>
          <a:xfrm>
            <a:off x="11735593" y="3352800"/>
            <a:ext cx="10591800" cy="59436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845246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4294967295"/>
          </p:nvPr>
        </p:nvSpPr>
        <p:spPr>
          <a:xfrm>
            <a:off x="8961437" y="3087758"/>
            <a:ext cx="6781800" cy="90678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419042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2928936" y="3521388"/>
            <a:ext cx="6368338" cy="83058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41904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11095037" y="3810000"/>
            <a:ext cx="10287000" cy="6477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419042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2520661" y="3444706"/>
            <a:ext cx="4572000" cy="80772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5764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4008437" y="1371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4008437" y="7199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516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5667037" y="3465756"/>
            <a:ext cx="4572000" cy="80772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440574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5667037" y="3450050"/>
            <a:ext cx="4572000" cy="8077200"/>
          </a:xfrm>
          <a:prstGeom prst="rect">
            <a:avLst/>
          </a:prstGeom>
        </p:spPr>
      </p:sp>
      <p:sp>
        <p:nvSpPr>
          <p:cNvPr id="5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4120861" y="3429000"/>
            <a:ext cx="4572000" cy="80772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440574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4097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24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308200" y="7521498"/>
            <a:ext cx="7761249" cy="6423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521498"/>
            <a:ext cx="7761249" cy="6423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6616401" y="7521498"/>
            <a:ext cx="7761249" cy="6423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865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865437" y="6172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213888" y="6172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538488" y="6172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597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41637" y="2743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290088" y="2743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614688" y="27432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65888" y="79248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490488" y="7924800"/>
            <a:ext cx="5919749" cy="489910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0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764735"/>
            <a:ext cx="8961437" cy="9351065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71037" y="2764735"/>
            <a:ext cx="8961437" cy="9351065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430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0237" y="3352800"/>
            <a:ext cx="7793037" cy="8131865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3233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695597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019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8809037" y="4049782"/>
            <a:ext cx="7222440" cy="72390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" name="Рисунок 31"/>
          <p:cNvSpPr>
            <a:spLocks noGrp="1"/>
          </p:cNvSpPr>
          <p:nvPr>
            <p:ph type="pic" sz="quarter" idx="66"/>
          </p:nvPr>
        </p:nvSpPr>
        <p:spPr>
          <a:xfrm>
            <a:off x="15438437" y="2286000"/>
            <a:ext cx="4876800" cy="4887982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Рисунок 31"/>
          <p:cNvSpPr>
            <a:spLocks noGrp="1"/>
          </p:cNvSpPr>
          <p:nvPr>
            <p:ph type="pic" sz="quarter" idx="67"/>
          </p:nvPr>
        </p:nvSpPr>
        <p:spPr>
          <a:xfrm>
            <a:off x="5380037" y="8001000"/>
            <a:ext cx="3736415" cy="3744982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3703637" y="1219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8885237" y="41148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3703637" y="70470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72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2537279" y="4343400"/>
            <a:ext cx="4257438" cy="42672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" name="Рисунок 31"/>
          <p:cNvSpPr>
            <a:spLocks noGrp="1"/>
          </p:cNvSpPr>
          <p:nvPr>
            <p:ph type="pic" sz="quarter" idx="66"/>
          </p:nvPr>
        </p:nvSpPr>
        <p:spPr>
          <a:xfrm>
            <a:off x="12688439" y="4343400"/>
            <a:ext cx="4257438" cy="42672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Рисунок 31"/>
          <p:cNvSpPr>
            <a:spLocks noGrp="1"/>
          </p:cNvSpPr>
          <p:nvPr>
            <p:ph type="pic" sz="quarter" idx="67"/>
          </p:nvPr>
        </p:nvSpPr>
        <p:spPr>
          <a:xfrm>
            <a:off x="7659239" y="4343400"/>
            <a:ext cx="4257438" cy="42672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Рисунок 31"/>
          <p:cNvSpPr>
            <a:spLocks noGrp="1"/>
          </p:cNvSpPr>
          <p:nvPr>
            <p:ph type="pic" sz="quarter" idx="68"/>
          </p:nvPr>
        </p:nvSpPr>
        <p:spPr>
          <a:xfrm>
            <a:off x="17810399" y="4343400"/>
            <a:ext cx="4257438" cy="42672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451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0437" y="2484113"/>
            <a:ext cx="10061578" cy="94875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51837" y="1989427"/>
            <a:ext cx="5486400" cy="5173373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7323427"/>
            <a:ext cx="5486400" cy="5173373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71237" y="4648200"/>
            <a:ext cx="5486400" cy="5173373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25581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98637" y="2057400"/>
            <a:ext cx="10061578" cy="94875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82459" y="2018686"/>
            <a:ext cx="10061578" cy="94875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619034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62200" y="1981200"/>
            <a:ext cx="7475637" cy="70491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2200" y="5600086"/>
            <a:ext cx="7475637" cy="70491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58400" y="1981200"/>
            <a:ext cx="7475637" cy="70491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68400" y="5600086"/>
            <a:ext cx="7475637" cy="7049114"/>
          </a:xfrm>
          <a:prstGeom prst="diamond">
            <a:avLst/>
          </a:prstGeom>
          <a:solidFill>
            <a:schemeClr val="tx1">
              <a:alpha val="51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252295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655636" y="-26277"/>
            <a:ext cx="3936023" cy="1391845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4999037" y="-1"/>
            <a:ext cx="2701192" cy="13918457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8199437" y="-26277"/>
            <a:ext cx="6019800" cy="1391845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170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-1" y="-31531"/>
            <a:ext cx="12085638" cy="1401258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747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-30164" y="0"/>
            <a:ext cx="8229601" cy="4474346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8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-30164" y="4419600"/>
            <a:ext cx="8229601" cy="4474346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-15553" y="8915400"/>
            <a:ext cx="8229600" cy="518160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8199437" y="0"/>
            <a:ext cx="8229600" cy="586740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8199437" y="5867400"/>
            <a:ext cx="8229600" cy="8229600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037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493837" y="2971800"/>
            <a:ext cx="12741595" cy="73152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388109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6413316" y="3352800"/>
            <a:ext cx="5410200" cy="8534400"/>
          </a:xfrm>
          <a:prstGeom prst="rect">
            <a:avLst/>
          </a:prstGeom>
        </p:spPr>
      </p:sp>
      <p:sp>
        <p:nvSpPr>
          <p:cNvPr id="31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13347516" y="3352800"/>
            <a:ext cx="5410200" cy="8534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325123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1499126" y="3232003"/>
            <a:ext cx="10841702" cy="6224434"/>
          </a:xfrm>
          <a:prstGeom prst="rect">
            <a:avLst/>
          </a:prstGeom>
        </p:spPr>
      </p:sp>
      <p:sp>
        <p:nvSpPr>
          <p:cNvPr id="13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6788149" y="5862682"/>
            <a:ext cx="4191000" cy="5867400"/>
          </a:xfrm>
          <a:prstGeom prst="rect">
            <a:avLst/>
          </a:prstGeom>
        </p:spPr>
      </p:sp>
      <p:sp>
        <p:nvSpPr>
          <p:cNvPr id="20" name="ตัวแทนรูปภาพ 52"/>
          <p:cNvSpPr>
            <a:spLocks noGrp="1"/>
          </p:cNvSpPr>
          <p:nvPr>
            <p:ph type="pic" sz="quarter" idx="31"/>
          </p:nvPr>
        </p:nvSpPr>
        <p:spPr>
          <a:xfrm>
            <a:off x="4160837" y="8569858"/>
            <a:ext cx="2170112" cy="316022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4540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8567837" y="3249453"/>
            <a:ext cx="8318400" cy="7266147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33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ตัวแทนรูปภาพ 52"/>
          <p:cNvSpPr>
            <a:spLocks noGrp="1"/>
          </p:cNvSpPr>
          <p:nvPr>
            <p:ph type="pic" sz="quarter" idx="28"/>
          </p:nvPr>
        </p:nvSpPr>
        <p:spPr>
          <a:xfrm>
            <a:off x="8335961" y="3388716"/>
            <a:ext cx="8824590" cy="561483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138862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ตัวแทนรูปภาพ 52"/>
          <p:cNvSpPr>
            <a:spLocks noGrp="1"/>
          </p:cNvSpPr>
          <p:nvPr>
            <p:ph type="pic" sz="quarter" idx="28"/>
          </p:nvPr>
        </p:nvSpPr>
        <p:spPr>
          <a:xfrm>
            <a:off x="0" y="3124200"/>
            <a:ext cx="49383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  <p:sp>
        <p:nvSpPr>
          <p:cNvPr id="3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5227637" y="1524000"/>
            <a:ext cx="49383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  <p:sp>
        <p:nvSpPr>
          <p:cNvPr id="4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10409237" y="4595966"/>
            <a:ext cx="49383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  <p:sp>
        <p:nvSpPr>
          <p:cNvPr id="5" name="ตัวแทนรูปภาพ 52"/>
          <p:cNvSpPr>
            <a:spLocks noGrp="1"/>
          </p:cNvSpPr>
          <p:nvPr>
            <p:ph type="pic" sz="quarter" idx="31"/>
          </p:nvPr>
        </p:nvSpPr>
        <p:spPr>
          <a:xfrm>
            <a:off x="15514637" y="1447800"/>
            <a:ext cx="49383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38862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6291247" y="3276600"/>
            <a:ext cx="49383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  <p:sp>
        <p:nvSpPr>
          <p:cNvPr id="3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9190037" y="3276600"/>
            <a:ext cx="6767190" cy="782463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964538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884237" y="2743200"/>
            <a:ext cx="11570065" cy="867355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38862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30163" y="2209801"/>
            <a:ext cx="16306800" cy="8686800"/>
          </a:xfrm>
          <a:custGeom>
            <a:avLst/>
            <a:gdLst>
              <a:gd name="connsiteX0" fmla="*/ 0 w 11176000"/>
              <a:gd name="connsiteY0" fmla="*/ 0 h 6426200"/>
              <a:gd name="connsiteX1" fmla="*/ 11176000 w 11176000"/>
              <a:gd name="connsiteY1" fmla="*/ 0 h 6426200"/>
              <a:gd name="connsiteX2" fmla="*/ 11176000 w 11176000"/>
              <a:gd name="connsiteY2" fmla="*/ 6426200 h 6426200"/>
              <a:gd name="connsiteX3" fmla="*/ 0 w 11176000"/>
              <a:gd name="connsiteY3" fmla="*/ 6426200 h 6426200"/>
              <a:gd name="connsiteX4" fmla="*/ 0 w 11176000"/>
              <a:gd name="connsiteY4" fmla="*/ 0 h 6426200"/>
              <a:gd name="connsiteX0" fmla="*/ 0 w 13320111"/>
              <a:gd name="connsiteY0" fmla="*/ 0 h 6426200"/>
              <a:gd name="connsiteX1" fmla="*/ 13320111 w 13320111"/>
              <a:gd name="connsiteY1" fmla="*/ 0 h 6426200"/>
              <a:gd name="connsiteX2" fmla="*/ 11176000 w 13320111"/>
              <a:gd name="connsiteY2" fmla="*/ 6426200 h 6426200"/>
              <a:gd name="connsiteX3" fmla="*/ 0 w 13320111"/>
              <a:gd name="connsiteY3" fmla="*/ 6426200 h 6426200"/>
              <a:gd name="connsiteX4" fmla="*/ 0 w 13320111"/>
              <a:gd name="connsiteY4" fmla="*/ 0 h 642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0111" h="6426200">
                <a:moveTo>
                  <a:pt x="0" y="0"/>
                </a:moveTo>
                <a:lnTo>
                  <a:pt x="13320111" y="0"/>
                </a:lnTo>
                <a:lnTo>
                  <a:pt x="11176000" y="6426200"/>
                </a:lnTo>
                <a:lnTo>
                  <a:pt x="0" y="64262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427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417637" y="1752600"/>
            <a:ext cx="10874866" cy="9364815"/>
          </a:xfrm>
          <a:custGeom>
            <a:avLst/>
            <a:gdLst>
              <a:gd name="connsiteX0" fmla="*/ 0 w 8005541"/>
              <a:gd name="connsiteY0" fmla="*/ 0 h 9364815"/>
              <a:gd name="connsiteX1" fmla="*/ 8005541 w 8005541"/>
              <a:gd name="connsiteY1" fmla="*/ 0 h 9364815"/>
              <a:gd name="connsiteX2" fmla="*/ 8005541 w 8005541"/>
              <a:gd name="connsiteY2" fmla="*/ 9364815 h 9364815"/>
              <a:gd name="connsiteX3" fmla="*/ 0 w 8005541"/>
              <a:gd name="connsiteY3" fmla="*/ 9364815 h 9364815"/>
              <a:gd name="connsiteX4" fmla="*/ 0 w 8005541"/>
              <a:gd name="connsiteY4" fmla="*/ 0 h 9364815"/>
              <a:gd name="connsiteX0" fmla="*/ 0 w 10874866"/>
              <a:gd name="connsiteY0" fmla="*/ 0 h 9364815"/>
              <a:gd name="connsiteX1" fmla="*/ 10874866 w 10874866"/>
              <a:gd name="connsiteY1" fmla="*/ 31531 h 9364815"/>
              <a:gd name="connsiteX2" fmla="*/ 8005541 w 10874866"/>
              <a:gd name="connsiteY2" fmla="*/ 9364815 h 9364815"/>
              <a:gd name="connsiteX3" fmla="*/ 0 w 10874866"/>
              <a:gd name="connsiteY3" fmla="*/ 9364815 h 9364815"/>
              <a:gd name="connsiteX4" fmla="*/ 0 w 10874866"/>
              <a:gd name="connsiteY4" fmla="*/ 0 h 936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4866" h="9364815">
                <a:moveTo>
                  <a:pt x="0" y="0"/>
                </a:moveTo>
                <a:lnTo>
                  <a:pt x="10874866" y="31531"/>
                </a:lnTo>
                <a:lnTo>
                  <a:pt x="8005541" y="9364815"/>
                </a:lnTo>
                <a:lnTo>
                  <a:pt x="0" y="936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426666" y="6248401"/>
            <a:ext cx="9745570" cy="5967522"/>
          </a:xfrm>
          <a:custGeom>
            <a:avLst/>
            <a:gdLst>
              <a:gd name="connsiteX0" fmla="*/ 0 w 5047446"/>
              <a:gd name="connsiteY0" fmla="*/ 0 h 5904460"/>
              <a:gd name="connsiteX1" fmla="*/ 5047446 w 5047446"/>
              <a:gd name="connsiteY1" fmla="*/ 0 h 5904460"/>
              <a:gd name="connsiteX2" fmla="*/ 5047446 w 5047446"/>
              <a:gd name="connsiteY2" fmla="*/ 5904460 h 5904460"/>
              <a:gd name="connsiteX3" fmla="*/ 0 w 5047446"/>
              <a:gd name="connsiteY3" fmla="*/ 5904460 h 5904460"/>
              <a:gd name="connsiteX4" fmla="*/ 0 w 5047446"/>
              <a:gd name="connsiteY4" fmla="*/ 0 h 5904460"/>
              <a:gd name="connsiteX0" fmla="*/ 0 w 7916770"/>
              <a:gd name="connsiteY0" fmla="*/ 0 h 5935991"/>
              <a:gd name="connsiteX1" fmla="*/ 5047446 w 7916770"/>
              <a:gd name="connsiteY1" fmla="*/ 0 h 5935991"/>
              <a:gd name="connsiteX2" fmla="*/ 7916770 w 7916770"/>
              <a:gd name="connsiteY2" fmla="*/ 5935991 h 5935991"/>
              <a:gd name="connsiteX3" fmla="*/ 0 w 7916770"/>
              <a:gd name="connsiteY3" fmla="*/ 5904460 h 5935991"/>
              <a:gd name="connsiteX4" fmla="*/ 0 w 7916770"/>
              <a:gd name="connsiteY4" fmla="*/ 0 h 5935991"/>
              <a:gd name="connsiteX0" fmla="*/ 1891862 w 9808632"/>
              <a:gd name="connsiteY0" fmla="*/ 0 h 5935991"/>
              <a:gd name="connsiteX1" fmla="*/ 6939308 w 9808632"/>
              <a:gd name="connsiteY1" fmla="*/ 0 h 5935991"/>
              <a:gd name="connsiteX2" fmla="*/ 9808632 w 9808632"/>
              <a:gd name="connsiteY2" fmla="*/ 5935991 h 5935991"/>
              <a:gd name="connsiteX3" fmla="*/ 0 w 9808632"/>
              <a:gd name="connsiteY3" fmla="*/ 5935991 h 5935991"/>
              <a:gd name="connsiteX4" fmla="*/ 1891862 w 9808632"/>
              <a:gd name="connsiteY4" fmla="*/ 0 h 5935991"/>
              <a:gd name="connsiteX0" fmla="*/ 1828800 w 9745570"/>
              <a:gd name="connsiteY0" fmla="*/ 0 h 5967522"/>
              <a:gd name="connsiteX1" fmla="*/ 6876246 w 9745570"/>
              <a:gd name="connsiteY1" fmla="*/ 0 h 5967522"/>
              <a:gd name="connsiteX2" fmla="*/ 9745570 w 9745570"/>
              <a:gd name="connsiteY2" fmla="*/ 5935991 h 5967522"/>
              <a:gd name="connsiteX3" fmla="*/ 0 w 9745570"/>
              <a:gd name="connsiteY3" fmla="*/ 5967522 h 5967522"/>
              <a:gd name="connsiteX4" fmla="*/ 1828800 w 9745570"/>
              <a:gd name="connsiteY4" fmla="*/ 0 h 59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5570" h="5967522">
                <a:moveTo>
                  <a:pt x="1828800" y="0"/>
                </a:moveTo>
                <a:lnTo>
                  <a:pt x="6876246" y="0"/>
                </a:lnTo>
                <a:lnTo>
                  <a:pt x="9745570" y="5935991"/>
                </a:lnTo>
                <a:lnTo>
                  <a:pt x="0" y="5967522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323636" y="1765738"/>
            <a:ext cx="9745570" cy="4201784"/>
          </a:xfrm>
          <a:custGeom>
            <a:avLst/>
            <a:gdLst>
              <a:gd name="connsiteX0" fmla="*/ 0 w 5047446"/>
              <a:gd name="connsiteY0" fmla="*/ 0 h 5904460"/>
              <a:gd name="connsiteX1" fmla="*/ 5047446 w 5047446"/>
              <a:gd name="connsiteY1" fmla="*/ 0 h 5904460"/>
              <a:gd name="connsiteX2" fmla="*/ 5047446 w 5047446"/>
              <a:gd name="connsiteY2" fmla="*/ 5904460 h 5904460"/>
              <a:gd name="connsiteX3" fmla="*/ 0 w 5047446"/>
              <a:gd name="connsiteY3" fmla="*/ 5904460 h 5904460"/>
              <a:gd name="connsiteX4" fmla="*/ 0 w 5047446"/>
              <a:gd name="connsiteY4" fmla="*/ 0 h 5904460"/>
              <a:gd name="connsiteX0" fmla="*/ 0 w 7916770"/>
              <a:gd name="connsiteY0" fmla="*/ 0 h 5935991"/>
              <a:gd name="connsiteX1" fmla="*/ 5047446 w 7916770"/>
              <a:gd name="connsiteY1" fmla="*/ 0 h 5935991"/>
              <a:gd name="connsiteX2" fmla="*/ 7916770 w 7916770"/>
              <a:gd name="connsiteY2" fmla="*/ 5935991 h 5935991"/>
              <a:gd name="connsiteX3" fmla="*/ 0 w 7916770"/>
              <a:gd name="connsiteY3" fmla="*/ 5904460 h 5935991"/>
              <a:gd name="connsiteX4" fmla="*/ 0 w 7916770"/>
              <a:gd name="connsiteY4" fmla="*/ 0 h 5935991"/>
              <a:gd name="connsiteX0" fmla="*/ 1891862 w 9808632"/>
              <a:gd name="connsiteY0" fmla="*/ 0 h 5935991"/>
              <a:gd name="connsiteX1" fmla="*/ 6939308 w 9808632"/>
              <a:gd name="connsiteY1" fmla="*/ 0 h 5935991"/>
              <a:gd name="connsiteX2" fmla="*/ 9808632 w 9808632"/>
              <a:gd name="connsiteY2" fmla="*/ 5935991 h 5935991"/>
              <a:gd name="connsiteX3" fmla="*/ 0 w 9808632"/>
              <a:gd name="connsiteY3" fmla="*/ 5935991 h 5935991"/>
              <a:gd name="connsiteX4" fmla="*/ 1891862 w 9808632"/>
              <a:gd name="connsiteY4" fmla="*/ 0 h 5935991"/>
              <a:gd name="connsiteX0" fmla="*/ 1828800 w 9745570"/>
              <a:gd name="connsiteY0" fmla="*/ 0 h 5967522"/>
              <a:gd name="connsiteX1" fmla="*/ 6876246 w 9745570"/>
              <a:gd name="connsiteY1" fmla="*/ 0 h 5967522"/>
              <a:gd name="connsiteX2" fmla="*/ 9745570 w 9745570"/>
              <a:gd name="connsiteY2" fmla="*/ 5935991 h 5967522"/>
              <a:gd name="connsiteX3" fmla="*/ 0 w 9745570"/>
              <a:gd name="connsiteY3" fmla="*/ 5967522 h 5967522"/>
              <a:gd name="connsiteX4" fmla="*/ 1828800 w 9745570"/>
              <a:gd name="connsiteY4" fmla="*/ 0 h 5967522"/>
              <a:gd name="connsiteX0" fmla="*/ 1261242 w 9745570"/>
              <a:gd name="connsiteY0" fmla="*/ 1765738 h 5967522"/>
              <a:gd name="connsiteX1" fmla="*/ 6876246 w 9745570"/>
              <a:gd name="connsiteY1" fmla="*/ 0 h 5967522"/>
              <a:gd name="connsiteX2" fmla="*/ 9745570 w 9745570"/>
              <a:gd name="connsiteY2" fmla="*/ 5935991 h 5967522"/>
              <a:gd name="connsiteX3" fmla="*/ 0 w 9745570"/>
              <a:gd name="connsiteY3" fmla="*/ 5967522 h 5967522"/>
              <a:gd name="connsiteX4" fmla="*/ 1261242 w 9745570"/>
              <a:gd name="connsiteY4" fmla="*/ 1765738 h 5967522"/>
              <a:gd name="connsiteX0" fmla="*/ 1261242 w 9745570"/>
              <a:gd name="connsiteY0" fmla="*/ 0 h 4201784"/>
              <a:gd name="connsiteX1" fmla="*/ 6277156 w 9745570"/>
              <a:gd name="connsiteY1" fmla="*/ 0 h 4201784"/>
              <a:gd name="connsiteX2" fmla="*/ 9745570 w 9745570"/>
              <a:gd name="connsiteY2" fmla="*/ 4170253 h 4201784"/>
              <a:gd name="connsiteX3" fmla="*/ 0 w 9745570"/>
              <a:gd name="connsiteY3" fmla="*/ 4201784 h 4201784"/>
              <a:gd name="connsiteX4" fmla="*/ 1261242 w 9745570"/>
              <a:gd name="connsiteY4" fmla="*/ 0 h 420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5570" h="4201784">
                <a:moveTo>
                  <a:pt x="1261242" y="0"/>
                </a:moveTo>
                <a:lnTo>
                  <a:pt x="6277156" y="0"/>
                </a:lnTo>
                <a:lnTo>
                  <a:pt x="9745570" y="4170253"/>
                </a:lnTo>
                <a:lnTo>
                  <a:pt x="0" y="4201784"/>
                </a:lnTo>
                <a:lnTo>
                  <a:pt x="1261242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6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icture Placeholder 4">
            <a:extLst>
              <a:ext uri="{FF2B5EF4-FFF2-40B4-BE49-F238E27FC236}">
                <a16:creationId xmlns:a16="http://schemas.microsoft.com/office/drawing/2014/main" id="{77B906C2-F351-4E42-8C88-E123F65C7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163" y="3213411"/>
            <a:ext cx="5610412" cy="845974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34" name="Picture Placeholder 4">
            <a:extLst>
              <a:ext uri="{FF2B5EF4-FFF2-40B4-BE49-F238E27FC236}">
                <a16:creationId xmlns:a16="http://schemas.microsoft.com/office/drawing/2014/main" id="{4BC6CDCF-2C9F-46A7-BBC6-09637014ED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649" y="7474879"/>
            <a:ext cx="8442249" cy="412207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35" name="Picture Placeholder 4">
            <a:extLst>
              <a:ext uri="{FF2B5EF4-FFF2-40B4-BE49-F238E27FC236}">
                <a16:creationId xmlns:a16="http://schemas.microsoft.com/office/drawing/2014/main" id="{66031416-9B78-47A9-A2DD-F8A416213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649" y="3200400"/>
            <a:ext cx="4351719" cy="412207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en-US" noProof="0" dirty="0"/>
          </a:p>
        </p:txBody>
      </p:sp>
      <p:sp>
        <p:nvSpPr>
          <p:cNvPr id="236" name="Picture Placeholder 4">
            <a:extLst>
              <a:ext uri="{FF2B5EF4-FFF2-40B4-BE49-F238E27FC236}">
                <a16:creationId xmlns:a16="http://schemas.microsoft.com/office/drawing/2014/main" id="{748E0011-35A9-403D-8AE5-040F9AD269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20600" y="3207679"/>
            <a:ext cx="8442249" cy="412207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99866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634652" y="9907858"/>
            <a:ext cx="4817326" cy="403674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0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0" y="9907858"/>
            <a:ext cx="4817326" cy="403674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0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4817326" y="9907858"/>
            <a:ext cx="4817326" cy="4036742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0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0" y="1"/>
            <a:ext cx="14451978" cy="693419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59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540552" y="5576491"/>
            <a:ext cx="4726685" cy="836810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8103152" y="5576491"/>
            <a:ext cx="4726685" cy="836810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491552" y="5562600"/>
            <a:ext cx="4726685" cy="836810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977952" y="5576491"/>
            <a:ext cx="4726685" cy="8368109"/>
          </a:xfrm>
          <a:prstGeom prst="rect">
            <a:avLst/>
          </a:pr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262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0180637" y="3254459"/>
            <a:ext cx="6240175" cy="8399640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0175" h="8399640">
                <a:moveTo>
                  <a:pt x="1292772" y="0"/>
                </a:moveTo>
                <a:lnTo>
                  <a:pt x="6240175" y="0"/>
                </a:lnTo>
                <a:lnTo>
                  <a:pt x="4726685" y="8399640"/>
                </a:lnTo>
                <a:lnTo>
                  <a:pt x="0" y="8399640"/>
                </a:lnTo>
                <a:lnTo>
                  <a:pt x="1292772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5426303" y="2236829"/>
            <a:ext cx="7632134" cy="10107571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63" Type="http://schemas.openxmlformats.org/officeDocument/2006/relationships/image" Target="../media/image1.jpg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.xml"/><Relationship Id="rId61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9.xml"/><Relationship Id="rId63" Type="http://schemas.openxmlformats.org/officeDocument/2006/relationships/slideLayout" Target="../slideLayouts/slideLayout125.xml"/><Relationship Id="rId68" Type="http://schemas.openxmlformats.org/officeDocument/2006/relationships/slideLayout" Target="../slideLayouts/slideLayout130.xml"/><Relationship Id="rId84" Type="http://schemas.openxmlformats.org/officeDocument/2006/relationships/slideLayout" Target="../slideLayouts/slideLayout146.xml"/><Relationship Id="rId89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15.xml"/><Relationship Id="rId58" Type="http://schemas.openxmlformats.org/officeDocument/2006/relationships/slideLayout" Target="../slideLayouts/slideLayout120.xml"/><Relationship Id="rId74" Type="http://schemas.openxmlformats.org/officeDocument/2006/relationships/slideLayout" Target="../slideLayouts/slideLayout136.xml"/><Relationship Id="rId79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67.xml"/><Relationship Id="rId90" Type="http://schemas.openxmlformats.org/officeDocument/2006/relationships/slideLayout" Target="../slideLayouts/slideLayout152.xml"/><Relationship Id="rId95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10.xml"/><Relationship Id="rId64" Type="http://schemas.openxmlformats.org/officeDocument/2006/relationships/slideLayout" Target="../slideLayouts/slideLayout126.xml"/><Relationship Id="rId69" Type="http://schemas.openxmlformats.org/officeDocument/2006/relationships/slideLayout" Target="../slideLayouts/slideLayout131.xml"/><Relationship Id="rId80" Type="http://schemas.openxmlformats.org/officeDocument/2006/relationships/slideLayout" Target="../slideLayouts/slideLayout142.xml"/><Relationship Id="rId85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59" Type="http://schemas.openxmlformats.org/officeDocument/2006/relationships/slideLayout" Target="../slideLayouts/slideLayout121.xml"/><Relationship Id="rId67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103.xml"/><Relationship Id="rId54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132.xml"/><Relationship Id="rId75" Type="http://schemas.openxmlformats.org/officeDocument/2006/relationships/slideLayout" Target="../slideLayouts/slideLayout137.xml"/><Relationship Id="rId83" Type="http://schemas.openxmlformats.org/officeDocument/2006/relationships/slideLayout" Target="../slideLayouts/slideLayout145.xml"/><Relationship Id="rId88" Type="http://schemas.openxmlformats.org/officeDocument/2006/relationships/slideLayout" Target="../slideLayouts/slideLayout150.xml"/><Relationship Id="rId91" Type="http://schemas.openxmlformats.org/officeDocument/2006/relationships/slideLayout" Target="../slideLayouts/slideLayout153.xml"/><Relationship Id="rId96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22.xml"/><Relationship Id="rId65" Type="http://schemas.openxmlformats.org/officeDocument/2006/relationships/slideLayout" Target="../slideLayouts/slideLayout127.xml"/><Relationship Id="rId73" Type="http://schemas.openxmlformats.org/officeDocument/2006/relationships/slideLayout" Target="../slideLayouts/slideLayout135.xml"/><Relationship Id="rId78" Type="http://schemas.openxmlformats.org/officeDocument/2006/relationships/slideLayout" Target="../slideLayouts/slideLayout140.xml"/><Relationship Id="rId81" Type="http://schemas.openxmlformats.org/officeDocument/2006/relationships/slideLayout" Target="../slideLayouts/slideLayout143.xml"/><Relationship Id="rId86" Type="http://schemas.openxmlformats.org/officeDocument/2006/relationships/slideLayout" Target="../slideLayouts/slideLayout148.xml"/><Relationship Id="rId94" Type="http://schemas.openxmlformats.org/officeDocument/2006/relationships/slideLayout" Target="../slideLayouts/slideLayout156.xml"/><Relationship Id="rId99" Type="http://schemas.openxmlformats.org/officeDocument/2006/relationships/slideLayout" Target="../slideLayouts/slideLayout161.xml"/><Relationship Id="rId101" Type="http://schemas.openxmlformats.org/officeDocument/2006/relationships/image" Target="../media/image1.jp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112.xml"/><Relationship Id="rId55" Type="http://schemas.openxmlformats.org/officeDocument/2006/relationships/slideLayout" Target="../slideLayouts/slideLayout117.xml"/><Relationship Id="rId76" Type="http://schemas.openxmlformats.org/officeDocument/2006/relationships/slideLayout" Target="../slideLayouts/slideLayout138.xml"/><Relationship Id="rId97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133.xml"/><Relationship Id="rId9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66" Type="http://schemas.openxmlformats.org/officeDocument/2006/relationships/slideLayout" Target="../slideLayouts/slideLayout128.xml"/><Relationship Id="rId87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123.xml"/><Relationship Id="rId82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56" Type="http://schemas.openxmlformats.org/officeDocument/2006/relationships/slideLayout" Target="../slideLayouts/slideLayout118.xml"/><Relationship Id="rId77" Type="http://schemas.openxmlformats.org/officeDocument/2006/relationships/slideLayout" Target="../slideLayouts/slideLayout139.xml"/><Relationship Id="rId100" Type="http://schemas.openxmlformats.org/officeDocument/2006/relationships/theme" Target="../theme/theme4.xml"/><Relationship Id="rId8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113.xml"/><Relationship Id="rId72" Type="http://schemas.openxmlformats.org/officeDocument/2006/relationships/slideLayout" Target="../slideLayouts/slideLayout134.xml"/><Relationship Id="rId93" Type="http://schemas.openxmlformats.org/officeDocument/2006/relationships/slideLayout" Target="../slideLayouts/slideLayout155.xml"/><Relationship Id="rId9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82.xml"/><Relationship Id="rId34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33" Type="http://schemas.openxmlformats.org/officeDocument/2006/relationships/slideLayout" Target="../slideLayouts/slideLayout194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slideLayout" Target="../slideLayouts/slideLayout193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36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Relationship Id="rId35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2"/>
          <p:cNvSpPr/>
          <p:nvPr userDrawn="1"/>
        </p:nvSpPr>
        <p:spPr>
          <a:xfrm flipV="1">
            <a:off x="22372637" y="0"/>
            <a:ext cx="1522202" cy="990600"/>
          </a:xfrm>
          <a:prstGeom prst="triangle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22805711" y="16843"/>
            <a:ext cx="656054" cy="630837"/>
          </a:xfrm>
          <a:prstGeom prst="rect">
            <a:avLst/>
          </a:prstGeom>
          <a:noFill/>
        </p:spPr>
        <p:txBody>
          <a:bodyPr wrap="none" lIns="182773" tIns="91388" rIns="182773" bIns="91388" rtlCol="0">
            <a:spAutoFit/>
          </a:bodyPr>
          <a:lstStyle/>
          <a:p>
            <a:pPr algn="ctr"/>
            <a:fld id="{260E2A6B-A809-4840-BF14-8648BC0BDF87}" type="slidenum">
              <a:rPr lang="id-ID" sz="29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9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051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8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23675" cy="139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961" r:id="rId2"/>
    <p:sldLayoutId id="2147483969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70" r:id="rId10"/>
    <p:sldLayoutId id="2147483971" r:id="rId11"/>
    <p:sldLayoutId id="2147483968" r:id="rId12"/>
    <p:sldLayoutId id="214748397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23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87" r:id="rId27"/>
    <p:sldLayoutId id="2147483686" r:id="rId28"/>
    <p:sldLayoutId id="2147483685" r:id="rId29"/>
    <p:sldLayoutId id="2147483684" r:id="rId30"/>
    <p:sldLayoutId id="2147483683" r:id="rId31"/>
    <p:sldLayoutId id="2147483717" r:id="rId32"/>
    <p:sldLayoutId id="2147483710" r:id="rId33"/>
    <p:sldLayoutId id="2147483722" r:id="rId34"/>
    <p:sldLayoutId id="2147483715" r:id="rId35"/>
    <p:sldLayoutId id="2147483716" r:id="rId36"/>
    <p:sldLayoutId id="2147483711" r:id="rId37"/>
    <p:sldLayoutId id="2147483718" r:id="rId38"/>
    <p:sldLayoutId id="2147483719" r:id="rId39"/>
    <p:sldLayoutId id="2147483720" r:id="rId40"/>
    <p:sldLayoutId id="2147483721" r:id="rId41"/>
    <p:sldLayoutId id="2147483714" r:id="rId42"/>
    <p:sldLayoutId id="2147483713" r:id="rId43"/>
    <p:sldLayoutId id="2147483712" r:id="rId44"/>
    <p:sldLayoutId id="2147483679" r:id="rId45"/>
    <p:sldLayoutId id="2147483676" r:id="rId46"/>
    <p:sldLayoutId id="2147483682" r:id="rId47"/>
    <p:sldLayoutId id="2147483677" r:id="rId48"/>
    <p:sldLayoutId id="2147483680" r:id="rId49"/>
    <p:sldLayoutId id="2147483681" r:id="rId50"/>
    <p:sldLayoutId id="2147483678" r:id="rId51"/>
    <p:sldLayoutId id="2147483757" r:id="rId52"/>
    <p:sldLayoutId id="2147483758" r:id="rId53"/>
    <p:sldLayoutId id="2147483759" r:id="rId54"/>
    <p:sldLayoutId id="2147483760" r:id="rId55"/>
    <p:sldLayoutId id="2147483761" r:id="rId56"/>
    <p:sldLayoutId id="2147483762" r:id="rId57"/>
    <p:sldLayoutId id="2147483763" r:id="rId58"/>
    <p:sldLayoutId id="2147483764" r:id="rId59"/>
    <p:sldLayoutId id="2147483771" r:id="rId60"/>
    <p:sldLayoutId id="2147483772" r:id="rId6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23675" cy="139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864" r:id="rId10"/>
    <p:sldLayoutId id="2147483861" r:id="rId11"/>
    <p:sldLayoutId id="2147483928" r:id="rId12"/>
    <p:sldLayoutId id="2147483929" r:id="rId13"/>
    <p:sldLayoutId id="2147483862" r:id="rId14"/>
    <p:sldLayoutId id="2147483863" r:id="rId15"/>
    <p:sldLayoutId id="2147483888" r:id="rId16"/>
    <p:sldLayoutId id="2147483835" r:id="rId17"/>
    <p:sldLayoutId id="2147483866" r:id="rId18"/>
    <p:sldLayoutId id="2147483860" r:id="rId19"/>
    <p:sldLayoutId id="2147483889" r:id="rId20"/>
    <p:sldLayoutId id="2147483867" r:id="rId21"/>
    <p:sldLayoutId id="2147483868" r:id="rId22"/>
    <p:sldLayoutId id="2147483869" r:id="rId23"/>
    <p:sldLayoutId id="2147483871" r:id="rId24"/>
    <p:sldLayoutId id="2147483872" r:id="rId25"/>
    <p:sldLayoutId id="2147483874" r:id="rId26"/>
    <p:sldLayoutId id="2147483875" r:id="rId27"/>
    <p:sldLayoutId id="2147483876" r:id="rId28"/>
    <p:sldLayoutId id="2147483877" r:id="rId29"/>
    <p:sldLayoutId id="2147483879" r:id="rId30"/>
    <p:sldLayoutId id="2147483878" r:id="rId31"/>
    <p:sldLayoutId id="2147483843" r:id="rId32"/>
    <p:sldLayoutId id="2147483842" r:id="rId33"/>
    <p:sldLayoutId id="2147483847" r:id="rId34"/>
    <p:sldLayoutId id="2147483846" r:id="rId35"/>
    <p:sldLayoutId id="2147483848" r:id="rId36"/>
    <p:sldLayoutId id="2147483849" r:id="rId37"/>
    <p:sldLayoutId id="2147483850" r:id="rId38"/>
    <p:sldLayoutId id="2147483930" r:id="rId39"/>
    <p:sldLayoutId id="2147483943" r:id="rId40"/>
    <p:sldLayoutId id="2147483944" r:id="rId41"/>
    <p:sldLayoutId id="2147483851" r:id="rId42"/>
    <p:sldLayoutId id="2147483852" r:id="rId43"/>
    <p:sldLayoutId id="2147483853" r:id="rId44"/>
    <p:sldLayoutId id="2147483854" r:id="rId45"/>
    <p:sldLayoutId id="2147483855" r:id="rId46"/>
    <p:sldLayoutId id="2147483856" r:id="rId47"/>
    <p:sldLayoutId id="2147483857" r:id="rId48"/>
    <p:sldLayoutId id="2147483858" r:id="rId49"/>
    <p:sldLayoutId id="2147483859" r:id="rId50"/>
    <p:sldLayoutId id="2147483880" r:id="rId51"/>
    <p:sldLayoutId id="2147483926" r:id="rId52"/>
    <p:sldLayoutId id="2147483927" r:id="rId53"/>
    <p:sldLayoutId id="2147483882" r:id="rId54"/>
    <p:sldLayoutId id="2147483924" r:id="rId55"/>
    <p:sldLayoutId id="2147483925" r:id="rId56"/>
    <p:sldLayoutId id="2147483881" r:id="rId57"/>
    <p:sldLayoutId id="2147483923" r:id="rId58"/>
    <p:sldLayoutId id="2147483883" r:id="rId59"/>
    <p:sldLayoutId id="2147483884" r:id="rId60"/>
    <p:sldLayoutId id="2147483885" r:id="rId61"/>
    <p:sldLayoutId id="2147483886" r:id="rId62"/>
    <p:sldLayoutId id="2147483887" r:id="rId63"/>
    <p:sldLayoutId id="2147483974" r:id="rId64"/>
    <p:sldLayoutId id="2147483973" r:id="rId65"/>
    <p:sldLayoutId id="2147483931" r:id="rId66"/>
    <p:sldLayoutId id="2147483932" r:id="rId67"/>
    <p:sldLayoutId id="2147483933" r:id="rId68"/>
    <p:sldLayoutId id="2147483920" r:id="rId69"/>
    <p:sldLayoutId id="2147483891" r:id="rId70"/>
    <p:sldLayoutId id="2147483892" r:id="rId71"/>
    <p:sldLayoutId id="2147483893" r:id="rId72"/>
    <p:sldLayoutId id="2147483894" r:id="rId73"/>
    <p:sldLayoutId id="2147483895" r:id="rId74"/>
    <p:sldLayoutId id="2147483896" r:id="rId75"/>
    <p:sldLayoutId id="2147483897" r:id="rId76"/>
    <p:sldLayoutId id="2147483898" r:id="rId77"/>
    <p:sldLayoutId id="2147483899" r:id="rId78"/>
    <p:sldLayoutId id="2147483900" r:id="rId79"/>
    <p:sldLayoutId id="2147483901" r:id="rId80"/>
    <p:sldLayoutId id="2147483902" r:id="rId81"/>
    <p:sldLayoutId id="2147483903" r:id="rId82"/>
    <p:sldLayoutId id="2147483904" r:id="rId83"/>
    <p:sldLayoutId id="2147483905" r:id="rId84"/>
    <p:sldLayoutId id="2147483906" r:id="rId85"/>
    <p:sldLayoutId id="2147483907" r:id="rId86"/>
    <p:sldLayoutId id="2147483908" r:id="rId87"/>
    <p:sldLayoutId id="2147483909" r:id="rId88"/>
    <p:sldLayoutId id="2147483910" r:id="rId89"/>
    <p:sldLayoutId id="2147483911" r:id="rId90"/>
    <p:sldLayoutId id="2147483912" r:id="rId91"/>
    <p:sldLayoutId id="2147483913" r:id="rId92"/>
    <p:sldLayoutId id="2147483914" r:id="rId93"/>
    <p:sldLayoutId id="2147483915" r:id="rId94"/>
    <p:sldLayoutId id="2147483916" r:id="rId95"/>
    <p:sldLayoutId id="2147483918" r:id="rId96"/>
    <p:sldLayoutId id="2147483919" r:id="rId97"/>
    <p:sldLayoutId id="2147483921" r:id="rId98"/>
    <p:sldLayoutId id="2147483917" r:id="rId9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23675" cy="139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5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1" r:id="rId8"/>
    <p:sldLayoutId id="2147484063" r:id="rId9"/>
    <p:sldLayoutId id="2147484064" r:id="rId10"/>
    <p:sldLayoutId id="2147484065" r:id="rId11"/>
    <p:sldLayoutId id="2147484120" r:id="rId12"/>
    <p:sldLayoutId id="2147484121" r:id="rId13"/>
    <p:sldLayoutId id="2147484122" r:id="rId14"/>
    <p:sldLayoutId id="2147484123" r:id="rId15"/>
    <p:sldLayoutId id="2147484124" r:id="rId16"/>
    <p:sldLayoutId id="2147484126" r:id="rId17"/>
    <p:sldLayoutId id="2147484127" r:id="rId18"/>
    <p:sldLayoutId id="2147484128" r:id="rId19"/>
    <p:sldLayoutId id="2147484129" r:id="rId20"/>
    <p:sldLayoutId id="2147484068" r:id="rId21"/>
    <p:sldLayoutId id="2147484070" r:id="rId22"/>
    <p:sldLayoutId id="2147484072" r:id="rId23"/>
    <p:sldLayoutId id="2147484080" r:id="rId24"/>
    <p:sldLayoutId id="2147484084" r:id="rId25"/>
    <p:sldLayoutId id="2147484101" r:id="rId26"/>
    <p:sldLayoutId id="2147484102" r:id="rId27"/>
    <p:sldLayoutId id="2147484111" r:id="rId28"/>
    <p:sldLayoutId id="2147484112" r:id="rId29"/>
    <p:sldLayoutId id="2147484113" r:id="rId30"/>
    <p:sldLayoutId id="2147484114" r:id="rId31"/>
    <p:sldLayoutId id="2147484115" r:id="rId32"/>
    <p:sldLayoutId id="2147484116" r:id="rId33"/>
    <p:sldLayoutId id="2147484117" r:id="rId34"/>
    <p:sldLayoutId id="2147484118" r:id="rId35"/>
    <p:sldLayoutId id="2147484119" r:id="rId36"/>
  </p:sldLayoutIdLst>
  <p:txStyles>
    <p:titleStyle>
      <a:lvl1pPr algn="l" defTabSz="1824319" rtl="0" eaLnBrk="1" latinLnBrk="0" hangingPunct="1">
        <a:lnSpc>
          <a:spcPct val="90000"/>
        </a:lnSpc>
        <a:spcBef>
          <a:spcPct val="0"/>
        </a:spcBef>
        <a:buNone/>
        <a:defRPr sz="87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080" indent="-456080" algn="l" defTabSz="1824319" rtl="0" eaLnBrk="1" latinLnBrk="0" hangingPunct="1">
        <a:lnSpc>
          <a:spcPct val="90000"/>
        </a:lnSpc>
        <a:spcBef>
          <a:spcPts val="1995"/>
        </a:spcBef>
        <a:buFont typeface="Arial" panose="020B0604020202020204" pitchFamily="34" charset="0"/>
        <a:buChar char="•"/>
        <a:defRPr sz="5586" kern="1200">
          <a:solidFill>
            <a:schemeClr val="tx1"/>
          </a:solidFill>
          <a:latin typeface="+mn-lt"/>
          <a:ea typeface="+mn-ea"/>
          <a:cs typeface="+mn-cs"/>
        </a:defRPr>
      </a:lvl1pPr>
      <a:lvl2pPr marL="1368240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2pPr>
      <a:lvl3pPr marL="2280399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990" kern="1200">
          <a:solidFill>
            <a:schemeClr val="tx1"/>
          </a:solidFill>
          <a:latin typeface="+mn-lt"/>
          <a:ea typeface="+mn-ea"/>
          <a:cs typeface="+mn-cs"/>
        </a:defRPr>
      </a:lvl3pPr>
      <a:lvl4pPr marL="3192559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4pPr>
      <a:lvl5pPr marL="4104719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5pPr>
      <a:lvl6pPr marL="5016878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6pPr>
      <a:lvl7pPr marL="5929038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7pPr>
      <a:lvl8pPr marL="6841198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8pPr>
      <a:lvl9pPr marL="7753358" indent="-456080" algn="l" defTabSz="1824319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912160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2pPr>
      <a:lvl3pPr marL="1824319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3pPr>
      <a:lvl4pPr marL="2736479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4pPr>
      <a:lvl5pPr marL="3648639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5pPr>
      <a:lvl6pPr marL="4560799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6pPr>
      <a:lvl7pPr marL="5472958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7pPr>
      <a:lvl8pPr marL="6385118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8pPr>
      <a:lvl9pPr marL="7297278" algn="l" defTabSz="1824319" rtl="0" eaLnBrk="1" latinLnBrk="0" hangingPunct="1">
        <a:defRPr sz="3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3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3FFBD8ED-465F-457D-B090-1AFF233AAD26}"/>
              </a:ext>
            </a:extLst>
          </p:cNvPr>
          <p:cNvGrpSpPr/>
          <p:nvPr/>
        </p:nvGrpSpPr>
        <p:grpSpPr>
          <a:xfrm>
            <a:off x="4276261" y="5424473"/>
            <a:ext cx="15771152" cy="2701595"/>
            <a:chOff x="4775203" y="4602855"/>
            <a:chExt cx="13121600" cy="2701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6E79AA-0184-4CD0-B955-70027B72726F}"/>
                </a:ext>
              </a:extLst>
            </p:cNvPr>
            <p:cNvSpPr txBox="1"/>
            <p:nvPr/>
          </p:nvSpPr>
          <p:spPr>
            <a:xfrm>
              <a:off x="7413226" y="6288787"/>
              <a:ext cx="7845554" cy="1015663"/>
            </a:xfrm>
            <a:prstGeom prst="rect">
              <a:avLst/>
            </a:prstGeom>
            <a:noFill/>
            <a:effectLst>
              <a:outerShdw blurRad="50800" dist="38100" dir="30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OS </a:t>
              </a:r>
              <a:r>
                <a:rPr lang="ko-KR" altLang="en-US" sz="6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 최종 </a:t>
              </a:r>
              <a:r>
                <a:rPr lang="en-US" altLang="ko-KR" sz="6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PRESENTATION</a:t>
              </a:r>
              <a:endPara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58CA2-4458-4AC9-92A0-74F45094FA89}"/>
                </a:ext>
              </a:extLst>
            </p:cNvPr>
            <p:cNvSpPr txBox="1"/>
            <p:nvPr/>
          </p:nvSpPr>
          <p:spPr>
            <a:xfrm>
              <a:off x="4775203" y="4602855"/>
              <a:ext cx="13121600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오픈소스 소프트웨어 프로젝트</a:t>
              </a:r>
              <a:endParaRPr lang="en-US" altLang="ko-KR" sz="30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2ECA6-F82B-4281-9D9F-CF9D735772B6}"/>
              </a:ext>
            </a:extLst>
          </p:cNvPr>
          <p:cNvSpPr/>
          <p:nvPr/>
        </p:nvSpPr>
        <p:spPr>
          <a:xfrm>
            <a:off x="12847637" y="11201400"/>
            <a:ext cx="10972799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산업시스템공학과</a:t>
            </a:r>
            <a:endParaRPr lang="en-US" altLang="ko-KR" sz="36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김선후</a:t>
            </a:r>
            <a:r>
              <a:rPr lang="en-US" altLang="ko-KR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남경현</a:t>
            </a:r>
            <a:r>
              <a:rPr lang="en-US" altLang="ko-KR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이민지</a:t>
            </a:r>
            <a:endParaRPr lang="en-US" altLang="ko-KR" sz="8000" dirty="0">
              <a:solidFill>
                <a:srgbClr val="F2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4F1F-765A-4DFE-A408-5894F4821202}"/>
              </a:ext>
            </a:extLst>
          </p:cNvPr>
          <p:cNvSpPr txBox="1"/>
          <p:nvPr/>
        </p:nvSpPr>
        <p:spPr>
          <a:xfrm>
            <a:off x="21458237" y="12877800"/>
            <a:ext cx="236219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4914810-0BD9-4937-BAA9-CE3017B384F8}"/>
              </a:ext>
            </a:extLst>
          </p:cNvPr>
          <p:cNvSpPr/>
          <p:nvPr/>
        </p:nvSpPr>
        <p:spPr>
          <a:xfrm flipV="1">
            <a:off x="5989637" y="6888481"/>
            <a:ext cx="12420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solidFill>
                <a:srgbClr val="6A51D5"/>
              </a:solidFill>
            </a:endParaRPr>
          </a:p>
        </p:txBody>
      </p:sp>
      <p:pic>
        <p:nvPicPr>
          <p:cNvPr id="13" name="그림 개체 틀 5">
            <a:extLst>
              <a:ext uri="{FF2B5EF4-FFF2-40B4-BE49-F238E27FC236}">
                <a16:creationId xmlns:a16="http://schemas.microsoft.com/office/drawing/2014/main" id="{6281ABFB-098D-4BA8-BB28-4BF64862E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กลุ่ม 22"/>
          <p:cNvGrpSpPr/>
          <p:nvPr/>
        </p:nvGrpSpPr>
        <p:grpSpPr>
          <a:xfrm>
            <a:off x="1034235" y="3816152"/>
            <a:ext cx="12420600" cy="6687642"/>
            <a:chOff x="4999038" y="4457700"/>
            <a:chExt cx="8137525" cy="4381500"/>
          </a:xfrm>
        </p:grpSpPr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5970588" y="4457700"/>
              <a:ext cx="6194425" cy="4267200"/>
            </a:xfrm>
            <a:custGeom>
              <a:avLst/>
              <a:gdLst>
                <a:gd name="T0" fmla="*/ 650 w 650"/>
                <a:gd name="T1" fmla="*/ 448 h 448"/>
                <a:gd name="T2" fmla="*/ 650 w 650"/>
                <a:gd name="T3" fmla="*/ 441 h 448"/>
                <a:gd name="T4" fmla="*/ 650 w 650"/>
                <a:gd name="T5" fmla="*/ 32 h 448"/>
                <a:gd name="T6" fmla="*/ 619 w 650"/>
                <a:gd name="T7" fmla="*/ 0 h 448"/>
                <a:gd name="T8" fmla="*/ 31 w 650"/>
                <a:gd name="T9" fmla="*/ 0 h 448"/>
                <a:gd name="T10" fmla="*/ 0 w 650"/>
                <a:gd name="T11" fmla="*/ 32 h 448"/>
                <a:gd name="T12" fmla="*/ 0 w 650"/>
                <a:gd name="T13" fmla="*/ 441 h 448"/>
                <a:gd name="T14" fmla="*/ 0 w 650"/>
                <a:gd name="T15" fmla="*/ 448 h 448"/>
                <a:gd name="T16" fmla="*/ 650 w 650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448">
                  <a:moveTo>
                    <a:pt x="650" y="448"/>
                  </a:moveTo>
                  <a:cubicBezTo>
                    <a:pt x="650" y="445"/>
                    <a:pt x="650" y="443"/>
                    <a:pt x="650" y="441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43"/>
                    <a:pt x="0" y="445"/>
                    <a:pt x="0" y="448"/>
                  </a:cubicBezTo>
                  <a:lnTo>
                    <a:pt x="650" y="448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5970588" y="4457700"/>
              <a:ext cx="6194425" cy="352425"/>
            </a:xfrm>
            <a:custGeom>
              <a:avLst/>
              <a:gdLst>
                <a:gd name="T0" fmla="*/ 619 w 650"/>
                <a:gd name="T1" fmla="*/ 0 h 37"/>
                <a:gd name="T2" fmla="*/ 31 w 650"/>
                <a:gd name="T3" fmla="*/ 0 h 37"/>
                <a:gd name="T4" fmla="*/ 0 w 650"/>
                <a:gd name="T5" fmla="*/ 32 h 37"/>
                <a:gd name="T6" fmla="*/ 0 w 650"/>
                <a:gd name="T7" fmla="*/ 37 h 37"/>
                <a:gd name="T8" fmla="*/ 31 w 650"/>
                <a:gd name="T9" fmla="*/ 6 h 37"/>
                <a:gd name="T10" fmla="*/ 619 w 650"/>
                <a:gd name="T11" fmla="*/ 6 h 37"/>
                <a:gd name="T12" fmla="*/ 650 w 650"/>
                <a:gd name="T13" fmla="*/ 37 h 37"/>
                <a:gd name="T14" fmla="*/ 650 w 650"/>
                <a:gd name="T15" fmla="*/ 32 h 37"/>
                <a:gd name="T16" fmla="*/ 619 w 65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7">
                  <a:moveTo>
                    <a:pt x="61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0"/>
                    <a:pt x="14" y="6"/>
                    <a:pt x="31" y="6"/>
                  </a:cubicBezTo>
                  <a:cubicBezTo>
                    <a:pt x="619" y="6"/>
                    <a:pt x="619" y="6"/>
                    <a:pt x="619" y="6"/>
                  </a:cubicBezTo>
                  <a:cubicBezTo>
                    <a:pt x="636" y="6"/>
                    <a:pt x="650" y="20"/>
                    <a:pt x="650" y="37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4999038" y="8505825"/>
              <a:ext cx="8137525" cy="333375"/>
            </a:xfrm>
            <a:custGeom>
              <a:avLst/>
              <a:gdLst>
                <a:gd name="T0" fmla="*/ 0 w 854"/>
                <a:gd name="T1" fmla="*/ 0 h 35"/>
                <a:gd name="T2" fmla="*/ 0 w 854"/>
                <a:gd name="T3" fmla="*/ 12 h 35"/>
                <a:gd name="T4" fmla="*/ 41 w 854"/>
                <a:gd name="T5" fmla="*/ 35 h 35"/>
                <a:gd name="T6" fmla="*/ 813 w 854"/>
                <a:gd name="T7" fmla="*/ 35 h 35"/>
                <a:gd name="T8" fmla="*/ 854 w 854"/>
                <a:gd name="T9" fmla="*/ 12 h 35"/>
                <a:gd name="T10" fmla="*/ 854 w 854"/>
                <a:gd name="T11" fmla="*/ 0 h 35"/>
                <a:gd name="T12" fmla="*/ 0 w 85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35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5"/>
                    <a:pt x="19" y="35"/>
                    <a:pt x="41" y="35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36" y="35"/>
                    <a:pt x="854" y="25"/>
                    <a:pt x="854" y="12"/>
                  </a:cubicBezTo>
                  <a:cubicBezTo>
                    <a:pt x="854" y="0"/>
                    <a:pt x="854" y="0"/>
                    <a:pt x="8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5008563" y="8677275"/>
              <a:ext cx="8118475" cy="161925"/>
            </a:xfrm>
            <a:custGeom>
              <a:avLst/>
              <a:gdLst>
                <a:gd name="T0" fmla="*/ 0 w 852"/>
                <a:gd name="T1" fmla="*/ 0 h 17"/>
                <a:gd name="T2" fmla="*/ 40 w 852"/>
                <a:gd name="T3" fmla="*/ 17 h 17"/>
                <a:gd name="T4" fmla="*/ 812 w 852"/>
                <a:gd name="T5" fmla="*/ 17 h 17"/>
                <a:gd name="T6" fmla="*/ 852 w 852"/>
                <a:gd name="T7" fmla="*/ 0 h 17"/>
                <a:gd name="T8" fmla="*/ 0 w 85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7">
                  <a:moveTo>
                    <a:pt x="0" y="0"/>
                  </a:moveTo>
                  <a:cubicBezTo>
                    <a:pt x="4" y="10"/>
                    <a:pt x="21" y="17"/>
                    <a:pt x="40" y="17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32" y="17"/>
                    <a:pt x="848" y="10"/>
                    <a:pt x="8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8" name="Oval 34"/>
            <p:cNvSpPr>
              <a:spLocks noChangeArrowheads="1"/>
            </p:cNvSpPr>
            <p:nvPr/>
          </p:nvSpPr>
          <p:spPr bwMode="auto">
            <a:xfrm>
              <a:off x="9001126" y="4562475"/>
              <a:ext cx="133350" cy="133350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9" name="Oval 35"/>
            <p:cNvSpPr>
              <a:spLocks noChangeArrowheads="1"/>
            </p:cNvSpPr>
            <p:nvPr/>
          </p:nvSpPr>
          <p:spPr bwMode="auto">
            <a:xfrm>
              <a:off x="9010651" y="4572000"/>
              <a:ext cx="114300" cy="11430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0" name="Freeform 36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close/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1" name="Freeform 37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2" name="Oval 38"/>
            <p:cNvSpPr>
              <a:spLocks noChangeArrowheads="1"/>
            </p:cNvSpPr>
            <p:nvPr/>
          </p:nvSpPr>
          <p:spPr bwMode="auto">
            <a:xfrm>
              <a:off x="5180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3" name="Oval 39"/>
            <p:cNvSpPr>
              <a:spLocks noChangeArrowheads="1"/>
            </p:cNvSpPr>
            <p:nvPr/>
          </p:nvSpPr>
          <p:spPr bwMode="auto">
            <a:xfrm>
              <a:off x="5199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4" name="Oval 40"/>
            <p:cNvSpPr>
              <a:spLocks noChangeArrowheads="1"/>
            </p:cNvSpPr>
            <p:nvPr/>
          </p:nvSpPr>
          <p:spPr bwMode="auto">
            <a:xfrm>
              <a:off x="53705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5" name="Oval 41"/>
            <p:cNvSpPr>
              <a:spLocks noChangeArrowheads="1"/>
            </p:cNvSpPr>
            <p:nvPr/>
          </p:nvSpPr>
          <p:spPr bwMode="auto">
            <a:xfrm>
              <a:off x="53895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6" name="Oval 42"/>
            <p:cNvSpPr>
              <a:spLocks noChangeArrowheads="1"/>
            </p:cNvSpPr>
            <p:nvPr/>
          </p:nvSpPr>
          <p:spPr bwMode="auto">
            <a:xfrm>
              <a:off x="5561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5580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38" name="กลุ่ม 37"/>
          <p:cNvGrpSpPr/>
          <p:nvPr/>
        </p:nvGrpSpPr>
        <p:grpSpPr>
          <a:xfrm>
            <a:off x="10409237" y="5340152"/>
            <a:ext cx="12420600" cy="6687642"/>
            <a:chOff x="4999038" y="4457700"/>
            <a:chExt cx="8137525" cy="4381500"/>
          </a:xfrm>
        </p:grpSpPr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5970588" y="4457700"/>
              <a:ext cx="6194425" cy="4267200"/>
            </a:xfrm>
            <a:custGeom>
              <a:avLst/>
              <a:gdLst>
                <a:gd name="T0" fmla="*/ 650 w 650"/>
                <a:gd name="T1" fmla="*/ 448 h 448"/>
                <a:gd name="T2" fmla="*/ 650 w 650"/>
                <a:gd name="T3" fmla="*/ 441 h 448"/>
                <a:gd name="T4" fmla="*/ 650 w 650"/>
                <a:gd name="T5" fmla="*/ 32 h 448"/>
                <a:gd name="T6" fmla="*/ 619 w 650"/>
                <a:gd name="T7" fmla="*/ 0 h 448"/>
                <a:gd name="T8" fmla="*/ 31 w 650"/>
                <a:gd name="T9" fmla="*/ 0 h 448"/>
                <a:gd name="T10" fmla="*/ 0 w 650"/>
                <a:gd name="T11" fmla="*/ 32 h 448"/>
                <a:gd name="T12" fmla="*/ 0 w 650"/>
                <a:gd name="T13" fmla="*/ 441 h 448"/>
                <a:gd name="T14" fmla="*/ 0 w 650"/>
                <a:gd name="T15" fmla="*/ 448 h 448"/>
                <a:gd name="T16" fmla="*/ 650 w 650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448">
                  <a:moveTo>
                    <a:pt x="650" y="448"/>
                  </a:moveTo>
                  <a:cubicBezTo>
                    <a:pt x="650" y="445"/>
                    <a:pt x="650" y="443"/>
                    <a:pt x="650" y="441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43"/>
                    <a:pt x="0" y="445"/>
                    <a:pt x="0" y="448"/>
                  </a:cubicBezTo>
                  <a:lnTo>
                    <a:pt x="650" y="448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5970588" y="4457700"/>
              <a:ext cx="6194425" cy="352425"/>
            </a:xfrm>
            <a:custGeom>
              <a:avLst/>
              <a:gdLst>
                <a:gd name="T0" fmla="*/ 619 w 650"/>
                <a:gd name="T1" fmla="*/ 0 h 37"/>
                <a:gd name="T2" fmla="*/ 31 w 650"/>
                <a:gd name="T3" fmla="*/ 0 h 37"/>
                <a:gd name="T4" fmla="*/ 0 w 650"/>
                <a:gd name="T5" fmla="*/ 32 h 37"/>
                <a:gd name="T6" fmla="*/ 0 w 650"/>
                <a:gd name="T7" fmla="*/ 37 h 37"/>
                <a:gd name="T8" fmla="*/ 31 w 650"/>
                <a:gd name="T9" fmla="*/ 6 h 37"/>
                <a:gd name="T10" fmla="*/ 619 w 650"/>
                <a:gd name="T11" fmla="*/ 6 h 37"/>
                <a:gd name="T12" fmla="*/ 650 w 650"/>
                <a:gd name="T13" fmla="*/ 37 h 37"/>
                <a:gd name="T14" fmla="*/ 650 w 650"/>
                <a:gd name="T15" fmla="*/ 32 h 37"/>
                <a:gd name="T16" fmla="*/ 619 w 65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7">
                  <a:moveTo>
                    <a:pt x="61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0"/>
                    <a:pt x="14" y="6"/>
                    <a:pt x="31" y="6"/>
                  </a:cubicBezTo>
                  <a:cubicBezTo>
                    <a:pt x="619" y="6"/>
                    <a:pt x="619" y="6"/>
                    <a:pt x="619" y="6"/>
                  </a:cubicBezTo>
                  <a:cubicBezTo>
                    <a:pt x="636" y="6"/>
                    <a:pt x="650" y="20"/>
                    <a:pt x="650" y="37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4999038" y="8505825"/>
              <a:ext cx="8137525" cy="333375"/>
            </a:xfrm>
            <a:custGeom>
              <a:avLst/>
              <a:gdLst>
                <a:gd name="T0" fmla="*/ 0 w 854"/>
                <a:gd name="T1" fmla="*/ 0 h 35"/>
                <a:gd name="T2" fmla="*/ 0 w 854"/>
                <a:gd name="T3" fmla="*/ 12 h 35"/>
                <a:gd name="T4" fmla="*/ 41 w 854"/>
                <a:gd name="T5" fmla="*/ 35 h 35"/>
                <a:gd name="T6" fmla="*/ 813 w 854"/>
                <a:gd name="T7" fmla="*/ 35 h 35"/>
                <a:gd name="T8" fmla="*/ 854 w 854"/>
                <a:gd name="T9" fmla="*/ 12 h 35"/>
                <a:gd name="T10" fmla="*/ 854 w 854"/>
                <a:gd name="T11" fmla="*/ 0 h 35"/>
                <a:gd name="T12" fmla="*/ 0 w 85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35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5"/>
                    <a:pt x="19" y="35"/>
                    <a:pt x="41" y="35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36" y="35"/>
                    <a:pt x="854" y="25"/>
                    <a:pt x="854" y="12"/>
                  </a:cubicBezTo>
                  <a:cubicBezTo>
                    <a:pt x="854" y="0"/>
                    <a:pt x="854" y="0"/>
                    <a:pt x="8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5008563" y="8677275"/>
              <a:ext cx="8118475" cy="161925"/>
            </a:xfrm>
            <a:custGeom>
              <a:avLst/>
              <a:gdLst>
                <a:gd name="T0" fmla="*/ 0 w 852"/>
                <a:gd name="T1" fmla="*/ 0 h 17"/>
                <a:gd name="T2" fmla="*/ 40 w 852"/>
                <a:gd name="T3" fmla="*/ 17 h 17"/>
                <a:gd name="T4" fmla="*/ 812 w 852"/>
                <a:gd name="T5" fmla="*/ 17 h 17"/>
                <a:gd name="T6" fmla="*/ 852 w 852"/>
                <a:gd name="T7" fmla="*/ 0 h 17"/>
                <a:gd name="T8" fmla="*/ 0 w 85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7">
                  <a:moveTo>
                    <a:pt x="0" y="0"/>
                  </a:moveTo>
                  <a:cubicBezTo>
                    <a:pt x="4" y="10"/>
                    <a:pt x="21" y="17"/>
                    <a:pt x="40" y="17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32" y="17"/>
                    <a:pt x="848" y="10"/>
                    <a:pt x="8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" name="Oval 34"/>
            <p:cNvSpPr>
              <a:spLocks noChangeArrowheads="1"/>
            </p:cNvSpPr>
            <p:nvPr/>
          </p:nvSpPr>
          <p:spPr bwMode="auto">
            <a:xfrm>
              <a:off x="9001126" y="4562475"/>
              <a:ext cx="133350" cy="133350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" name="Oval 35"/>
            <p:cNvSpPr>
              <a:spLocks noChangeArrowheads="1"/>
            </p:cNvSpPr>
            <p:nvPr/>
          </p:nvSpPr>
          <p:spPr bwMode="auto">
            <a:xfrm>
              <a:off x="9010651" y="4572000"/>
              <a:ext cx="114300" cy="11430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" name="Freeform 36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close/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" name="Freeform 37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" name="Oval 38"/>
            <p:cNvSpPr>
              <a:spLocks noChangeArrowheads="1"/>
            </p:cNvSpPr>
            <p:nvPr/>
          </p:nvSpPr>
          <p:spPr bwMode="auto">
            <a:xfrm>
              <a:off x="5180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" name="Oval 39"/>
            <p:cNvSpPr>
              <a:spLocks noChangeArrowheads="1"/>
            </p:cNvSpPr>
            <p:nvPr/>
          </p:nvSpPr>
          <p:spPr bwMode="auto">
            <a:xfrm>
              <a:off x="5199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" name="Oval 40"/>
            <p:cNvSpPr>
              <a:spLocks noChangeArrowheads="1"/>
            </p:cNvSpPr>
            <p:nvPr/>
          </p:nvSpPr>
          <p:spPr bwMode="auto">
            <a:xfrm>
              <a:off x="53705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" name="Oval 41"/>
            <p:cNvSpPr>
              <a:spLocks noChangeArrowheads="1"/>
            </p:cNvSpPr>
            <p:nvPr/>
          </p:nvSpPr>
          <p:spPr bwMode="auto">
            <a:xfrm>
              <a:off x="53895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5561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5580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53" name="กลุ่ม 12"/>
          <p:cNvGrpSpPr/>
          <p:nvPr/>
        </p:nvGrpSpPr>
        <p:grpSpPr>
          <a:xfrm>
            <a:off x="13914437" y="3141458"/>
            <a:ext cx="8610600" cy="1892377"/>
            <a:chOff x="13450624" y="3310861"/>
            <a:chExt cx="8610600" cy="1892377"/>
          </a:xfrm>
        </p:grpSpPr>
        <p:sp>
          <p:nvSpPr>
            <p:cNvPr id="54" name="TextBox 53"/>
            <p:cNvSpPr txBox="1"/>
            <p:nvPr/>
          </p:nvSpPr>
          <p:spPr>
            <a:xfrm>
              <a:off x="13450624" y="3996790"/>
              <a:ext cx="8610600" cy="120644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창크기를 확대할 시 각 컴포넌트에 대한 사이즈도 이에 맞게 증가하도록 설정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480787" y="3310861"/>
              <a:ext cx="4918173" cy="67707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ko-KR" altLang="en-US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해상도 리사이징 </a:t>
              </a:r>
              <a:r>
                <a:rPr lang="en-US" altLang="ko-KR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확대 시</a:t>
              </a:r>
              <a:r>
                <a:rPr lang="en-US" altLang="ko-KR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id-ID" sz="32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6" name="กลุ่ม 12"/>
          <p:cNvGrpSpPr/>
          <p:nvPr/>
        </p:nvGrpSpPr>
        <p:grpSpPr>
          <a:xfrm>
            <a:off x="1377025" y="10966794"/>
            <a:ext cx="8610600" cy="1874847"/>
            <a:chOff x="13443219" y="3231613"/>
            <a:chExt cx="8610600" cy="1874847"/>
          </a:xfrm>
        </p:grpSpPr>
        <p:sp>
          <p:nvSpPr>
            <p:cNvPr id="57" name="TextBox 56"/>
            <p:cNvSpPr txBox="1"/>
            <p:nvPr/>
          </p:nvSpPr>
          <p:spPr>
            <a:xfrm>
              <a:off x="13443219" y="3900012"/>
              <a:ext cx="8610600" cy="120644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r"/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 창 크기를 설정하였음 또한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기존 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JBUTTON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이미지 삽입을 통해 배경화면과 맞는 버튼 추가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39657" y="3231613"/>
              <a:ext cx="8168778" cy="67707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r"/>
              <a:r>
                <a:rPr lang="ko-KR" altLang="en-US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해상도 리사이징 </a:t>
              </a:r>
              <a:r>
                <a:rPr lang="en-US" altLang="ko-KR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기본 최소 값</a:t>
              </a:r>
              <a:r>
                <a:rPr lang="en-US" altLang="ko-KR" sz="32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id-ID" sz="28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" name="그림 개체 틀 9" descr="실내, 테이블, 앉아있는, 파란색이(가) 표시된 사진&#10;&#10;자동 생성된 설명">
            <a:extLst>
              <a:ext uri="{FF2B5EF4-FFF2-40B4-BE49-F238E27FC236}">
                <a16:creationId xmlns:a16="http://schemas.microsoft.com/office/drawing/2014/main" id="{1C3FE75D-3972-40BE-BA72-3E62380F77D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3" b="10103"/>
          <a:stretch>
            <a:fillRect/>
          </a:stretch>
        </p:blipFill>
        <p:spPr>
          <a:xfrm>
            <a:off x="4354751" y="5178554"/>
            <a:ext cx="5954029" cy="3788378"/>
          </a:xfrm>
        </p:spPr>
      </p:pic>
      <p:pic>
        <p:nvPicPr>
          <p:cNvPr id="8" name="그림 개체 틀 7" descr="녹색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1622CE57-6215-4343-9884-920E1AF4B16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b="2755"/>
          <a:stretch>
            <a:fillRect/>
          </a:stretch>
        </p:blipFill>
        <p:spPr>
          <a:xfrm>
            <a:off x="12386337" y="5848994"/>
            <a:ext cx="8466398" cy="5386927"/>
          </a:xfrm>
        </p:spPr>
      </p:pic>
      <p:grpSp>
        <p:nvGrpSpPr>
          <p:cNvPr id="62" name="Group 66">
            <a:extLst>
              <a:ext uri="{FF2B5EF4-FFF2-40B4-BE49-F238E27FC236}">
                <a16:creationId xmlns:a16="http://schemas.microsoft.com/office/drawing/2014/main" id="{C2DAF5E9-B738-47B3-A424-AD69A595FA28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87993F-F1E5-40E0-903D-E9619F88D77E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6D044B2-B62D-470D-A5DC-C85DD75D5BB0}"/>
                </a:ext>
              </a:extLst>
            </p:cNvPr>
            <p:cNvSpPr txBox="1">
              <a:spLocks/>
            </p:cNvSpPr>
            <p:nvPr/>
          </p:nvSpPr>
          <p:spPr>
            <a:xfrm>
              <a:off x="9881767" y="1620711"/>
              <a:ext cx="4558945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해상도 리사이징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0" name="그림 개체 틀 5">
            <a:extLst>
              <a:ext uri="{FF2B5EF4-FFF2-40B4-BE49-F238E27FC236}">
                <a16:creationId xmlns:a16="http://schemas.microsoft.com/office/drawing/2014/main" id="{4DB7A19E-859E-4788-AE44-2E72B1487F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C70D75C-77D5-4425-BE84-39AB42AACA1A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2F412C-81A3-44AB-B131-BD92D2398CBF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16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6">
            <a:extLst>
              <a:ext uri="{FF2B5EF4-FFF2-40B4-BE49-F238E27FC236}">
                <a16:creationId xmlns:a16="http://schemas.microsoft.com/office/drawing/2014/main" id="{C2DAF5E9-B738-47B3-A424-AD69A595FA28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87993F-F1E5-40E0-903D-E9619F88D77E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6D044B2-B62D-470D-A5DC-C85DD75D5BB0}"/>
                </a:ext>
              </a:extLst>
            </p:cNvPr>
            <p:cNvSpPr txBox="1">
              <a:spLocks/>
            </p:cNvSpPr>
            <p:nvPr/>
          </p:nvSpPr>
          <p:spPr>
            <a:xfrm>
              <a:off x="9806428" y="1620711"/>
              <a:ext cx="4709629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주차별 진행 사항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A412790-92A8-44BE-B369-002DCEAE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57" y="3454808"/>
            <a:ext cx="14293559" cy="82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C6243323-42AF-42C0-96D8-E0D5159FE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14A7D3-AC03-4910-A066-A0C1C4FE52E0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E833-72AA-4C0F-8BF2-A372A06E5395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13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63FD7A-94BD-4913-8903-F10976FC3316}"/>
              </a:ext>
            </a:extLst>
          </p:cNvPr>
          <p:cNvSpPr txBox="1"/>
          <p:nvPr/>
        </p:nvSpPr>
        <p:spPr>
          <a:xfrm>
            <a:off x="7838423" y="427042"/>
            <a:ext cx="8646824" cy="1015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6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참고 문헌</a:t>
            </a:r>
            <a:endParaRPr lang="id-ID" altLang="ko-KR" sz="6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71DF2DBF-C190-4830-B85E-C56CE096738E}"/>
              </a:ext>
            </a:extLst>
          </p:cNvPr>
          <p:cNvSpPr/>
          <p:nvPr/>
        </p:nvSpPr>
        <p:spPr>
          <a:xfrm>
            <a:off x="8466137" y="1640591"/>
            <a:ext cx="7391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solidFill>
                <a:srgbClr val="6A51D5"/>
              </a:solidFill>
            </a:endParaRPr>
          </a:p>
        </p:txBody>
      </p:sp>
      <p:sp>
        <p:nvSpPr>
          <p:cNvPr id="49" name="Title 20">
            <a:extLst>
              <a:ext uri="{FF2B5EF4-FFF2-40B4-BE49-F238E27FC236}">
                <a16:creationId xmlns:a16="http://schemas.microsoft.com/office/drawing/2014/main" id="{22278DE0-D42D-4BE3-B7EE-98498149A7CC}"/>
              </a:ext>
            </a:extLst>
          </p:cNvPr>
          <p:cNvSpPr txBox="1">
            <a:spLocks/>
          </p:cNvSpPr>
          <p:nvPr/>
        </p:nvSpPr>
        <p:spPr bwMode="auto">
          <a:xfrm>
            <a:off x="1417635" y="3505200"/>
            <a:ext cx="21488400" cy="71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852" tIns="121926" rIns="243852" bIns="121926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PSNB92, Tetris, https://github.com/PSNB92/Tetris, Nov 3, 2017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endParaRPr lang="en-US" altLang="ko-KR" sz="32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PAIS, 2019-1-OSSP-PAIS-1 https://github.com/CSID-DGU/2019-1-OSSPC-PAIS-1, Jun 12, 2019</a:t>
            </a:r>
          </a:p>
          <a:p>
            <a:pPr>
              <a:lnSpc>
                <a:spcPct val="130000"/>
              </a:lnSpc>
            </a:pPr>
            <a:endParaRPr lang="en-US" altLang="ko-KR" sz="32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동국대학교 인텔리전스학과 김상연</a:t>
            </a: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OSSP </a:t>
            </a:r>
            <a:r>
              <a:rPr lang="ko-KR" alt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입문</a:t>
            </a: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Sep 24, 2019</a:t>
            </a:r>
          </a:p>
          <a:p>
            <a:pPr>
              <a:lnSpc>
                <a:spcPct val="130000"/>
              </a:lnSpc>
            </a:pPr>
            <a:endParaRPr lang="en-US" altLang="ko-KR" sz="32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Envato element, https://elements.envato.com/games-code-logo-W6Z57U, Sep 30, 2019</a:t>
            </a:r>
          </a:p>
          <a:p>
            <a:pPr>
              <a:lnSpc>
                <a:spcPct val="130000"/>
              </a:lnSpc>
            </a:pPr>
            <a:endParaRPr lang="en-US" altLang="ko-KR" sz="32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Soundtrack, TheFatRat, https://the-arcadium.net/, Feb 10, 2017</a:t>
            </a:r>
          </a:p>
          <a:p>
            <a:pPr>
              <a:lnSpc>
                <a:spcPct val="130000"/>
              </a:lnSpc>
            </a:pPr>
            <a:endParaRPr lang="en-US" altLang="ko-KR" sz="32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Resizable component in Java Swing, http://zetcode.com/tutorials/javaswingtutorial/resizablecomponent/, Feb 1, 2019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개체 틀 5">
            <a:extLst>
              <a:ext uri="{FF2B5EF4-FFF2-40B4-BE49-F238E27FC236}">
                <a16:creationId xmlns:a16="http://schemas.microsoft.com/office/drawing/2014/main" id="{EDCECDEF-9EAB-4855-A5AE-8C576EAD0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916C2-3422-4F4A-995F-51B3975F7C98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5DEC8-929A-4EB1-8B85-64194645420B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3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66">
            <a:extLst>
              <a:ext uri="{FF2B5EF4-FFF2-40B4-BE49-F238E27FC236}">
                <a16:creationId xmlns:a16="http://schemas.microsoft.com/office/drawing/2014/main" id="{35D40DE9-5046-4BD8-AB14-5088FD2E900B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626642-43B6-493C-B81D-9B84840A86C5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주제 선정</a:t>
              </a:r>
              <a:endParaRPr lang="id-ID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D4C41D8D-FEA7-49F0-8C9C-4836D83CF9BD}"/>
                </a:ext>
              </a:extLst>
            </p:cNvPr>
            <p:cNvSpPr txBox="1">
              <a:spLocks/>
            </p:cNvSpPr>
            <p:nvPr/>
          </p:nvSpPr>
          <p:spPr>
            <a:xfrm>
              <a:off x="10433204" y="1620711"/>
              <a:ext cx="3456079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OS TETRIS]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5" name="Title 20">
            <a:extLst>
              <a:ext uri="{FF2B5EF4-FFF2-40B4-BE49-F238E27FC236}">
                <a16:creationId xmlns:a16="http://schemas.microsoft.com/office/drawing/2014/main" id="{8B4DCD54-1072-4A87-B7E7-F4B4519B1E2A}"/>
              </a:ext>
            </a:extLst>
          </p:cNvPr>
          <p:cNvSpPr txBox="1">
            <a:spLocks/>
          </p:cNvSpPr>
          <p:nvPr/>
        </p:nvSpPr>
        <p:spPr bwMode="auto">
          <a:xfrm>
            <a:off x="12238037" y="4243015"/>
            <a:ext cx="15011400" cy="522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852" tIns="121926" rIns="243852" bIns="121926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대중적이며 참고자료가 비교적 많은</a:t>
            </a:r>
            <a:endParaRPr lang="en-US" altLang="ko-KR" sz="40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4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테트리스를 프로젝트 주제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선정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sz="40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원작은 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PSNB92 (github 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테트리스이며</a:t>
            </a:r>
            <a:endParaRPr lang="en-US" altLang="ko-KR" sz="40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이를 활용 및 재배포한 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학기</a:t>
            </a:r>
            <a:endParaRPr lang="en-US" altLang="ko-KR" sz="400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4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OSSPC-PAIS</a:t>
            </a:r>
            <a:r>
              <a:rPr lang="ko-KR" altLang="en-US" sz="4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팀의 테트리스 소스코드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선택</a:t>
            </a:r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F7D14-6C7C-40F1-BBB4-CA57D3696A1A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3BCE5-8AD8-450D-A45E-2B5E3D0AECBC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개체 틀 5">
            <a:extLst>
              <a:ext uri="{FF2B5EF4-FFF2-40B4-BE49-F238E27FC236}">
                <a16:creationId xmlns:a16="http://schemas.microsoft.com/office/drawing/2014/main" id="{65C1DCD3-53C0-48C3-9A3B-0013F06D9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6CF1C6-7FF9-4EE8-AF70-1C86B89B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7" y="3244847"/>
            <a:ext cx="8730353" cy="50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35">
            <a:extLst>
              <a:ext uri="{FF2B5EF4-FFF2-40B4-BE49-F238E27FC236}">
                <a16:creationId xmlns:a16="http://schemas.microsoft.com/office/drawing/2014/main" id="{633B64F4-0A89-4037-AFB1-8667CC18A088}"/>
              </a:ext>
            </a:extLst>
          </p:cNvPr>
          <p:cNvSpPr/>
          <p:nvPr/>
        </p:nvSpPr>
        <p:spPr>
          <a:xfrm rot="16200000" flipV="1">
            <a:off x="9745661" y="6880223"/>
            <a:ext cx="4908554" cy="76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anchor="ctr"/>
          <a:lstStyle/>
          <a:p>
            <a:pPr algn="ctr" defTabSz="108744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A245DD-9CA4-4AE5-B77C-012E412570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7239000"/>
            <a:ext cx="8534400" cy="535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กลุ่ม 3"/>
          <p:cNvGrpSpPr/>
          <p:nvPr/>
        </p:nvGrpSpPr>
        <p:grpSpPr>
          <a:xfrm>
            <a:off x="13829974" y="9677399"/>
            <a:ext cx="11719475" cy="2487168"/>
            <a:chOff x="11911692" y="4516193"/>
            <a:chExt cx="11719475" cy="1923906"/>
          </a:xfrm>
        </p:grpSpPr>
        <p:sp>
          <p:nvSpPr>
            <p:cNvPr id="22" name="Title 20"/>
            <p:cNvSpPr txBox="1">
              <a:spLocks/>
            </p:cNvSpPr>
            <p:nvPr/>
          </p:nvSpPr>
          <p:spPr bwMode="auto">
            <a:xfrm>
              <a:off x="12289445" y="5330213"/>
              <a:ext cx="8774509" cy="110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메인 화면과 게임 실행 화면 예상 결과물 목업 스케치 진행 후 프로그램 레이아웃 및 그리드 조정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449311" y="4580241"/>
              <a:ext cx="11181856" cy="54757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40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프로그램 디자인 정의 및 목업 스케치 </a:t>
              </a:r>
              <a:endParaRPr lang="en-US" sz="40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Rectangle 35"/>
            <p:cNvSpPr/>
            <p:nvPr/>
          </p:nvSpPr>
          <p:spPr>
            <a:xfrm rot="16200000">
              <a:off x="11029907" y="5397978"/>
              <a:ext cx="1923906" cy="1603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ct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51" name="Group 66">
            <a:extLst>
              <a:ext uri="{FF2B5EF4-FFF2-40B4-BE49-F238E27FC236}">
                <a16:creationId xmlns:a16="http://schemas.microsoft.com/office/drawing/2014/main" id="{D6CB1788-327D-47A1-B23B-8037523A5C4E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B98ED-DB15-4054-BABA-AE1C89594B00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예상 결과물 디자인</a:t>
              </a:r>
              <a:endParaRPr lang="id-ID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C517E63C-F8EF-4177-B2D2-846305B66144}"/>
                </a:ext>
              </a:extLst>
            </p:cNvPr>
            <p:cNvSpPr txBox="1">
              <a:spLocks/>
            </p:cNvSpPr>
            <p:nvPr/>
          </p:nvSpPr>
          <p:spPr>
            <a:xfrm>
              <a:off x="10340234" y="1620711"/>
              <a:ext cx="3642028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목업 스케치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" name="그림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E12DA2E9-34BF-4109-9DC8-95DA437ACE7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25892"/>
          <a:stretch>
            <a:fillRect/>
          </a:stretch>
        </p:blipFill>
        <p:spPr>
          <a:xfrm>
            <a:off x="1304861" y="2846782"/>
            <a:ext cx="5839173" cy="6830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그림 개체 틀 56" descr="스크린샷이(가) 표시된 사진&#10;&#10;자동 생성된 설명">
            <a:extLst>
              <a:ext uri="{FF2B5EF4-FFF2-40B4-BE49-F238E27FC236}">
                <a16:creationId xmlns:a16="http://schemas.microsoft.com/office/drawing/2014/main" id="{C3CB0491-3AA8-45BF-85D1-6EDF880A5D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r="300"/>
          <a:stretch>
            <a:fillRect/>
          </a:stretch>
        </p:blipFill>
        <p:spPr>
          <a:xfrm>
            <a:off x="4808551" y="4824240"/>
            <a:ext cx="5048250" cy="5905500"/>
          </a:xfrm>
        </p:spPr>
      </p:pic>
      <p:pic>
        <p:nvPicPr>
          <p:cNvPr id="14" name="그림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3355DCD8-9DAC-4979-A925-CB0D919A47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" b="5686"/>
          <a:stretch>
            <a:fillRect/>
          </a:stretch>
        </p:blipFill>
        <p:spPr>
          <a:xfrm>
            <a:off x="7987065" y="6921430"/>
            <a:ext cx="5047446" cy="5904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개체 틀 5">
            <a:extLst>
              <a:ext uri="{FF2B5EF4-FFF2-40B4-BE49-F238E27FC236}">
                <a16:creationId xmlns:a16="http://schemas.microsoft.com/office/drawing/2014/main" id="{FE34793D-CD0C-4B5D-8CC0-0D6E02D9B3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1543E5-7421-4E53-8AAD-B2CA9F3243B9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C2E82-239D-47C9-A3AE-E29A57CED390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66">
            <a:extLst>
              <a:ext uri="{FF2B5EF4-FFF2-40B4-BE49-F238E27FC236}">
                <a16:creationId xmlns:a16="http://schemas.microsoft.com/office/drawing/2014/main" id="{35D40DE9-5046-4BD8-AB14-5088FD2E900B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626642-43B6-493C-B81D-9B84840A86C5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주요 목표</a:t>
              </a:r>
              <a:endParaRPr lang="id-ID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D4C41D8D-FEA7-49F0-8C9C-4836D83CF9BD}"/>
                </a:ext>
              </a:extLst>
            </p:cNvPr>
            <p:cNvSpPr txBox="1">
              <a:spLocks/>
            </p:cNvSpPr>
            <p:nvPr/>
          </p:nvSpPr>
          <p:spPr>
            <a:xfrm>
              <a:off x="10434807" y="1620711"/>
              <a:ext cx="3452874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Objectives 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7" name="กลุ่ม 3">
            <a:extLst>
              <a:ext uri="{FF2B5EF4-FFF2-40B4-BE49-F238E27FC236}">
                <a16:creationId xmlns:a16="http://schemas.microsoft.com/office/drawing/2014/main" id="{F69791E1-771C-4D8C-A31E-2312CE38F575}"/>
              </a:ext>
            </a:extLst>
          </p:cNvPr>
          <p:cNvGrpSpPr/>
          <p:nvPr/>
        </p:nvGrpSpPr>
        <p:grpSpPr>
          <a:xfrm>
            <a:off x="5969012" y="4025348"/>
            <a:ext cx="14119744" cy="2349383"/>
            <a:chOff x="11923034" y="4322950"/>
            <a:chExt cx="19360311" cy="2349383"/>
          </a:xfrm>
        </p:grpSpPr>
        <p:sp>
          <p:nvSpPr>
            <p:cNvPr id="8" name="Title 20">
              <a:extLst>
                <a:ext uri="{FF2B5EF4-FFF2-40B4-BE49-F238E27FC236}">
                  <a16:creationId xmlns:a16="http://schemas.microsoft.com/office/drawing/2014/main" id="{43FAEE2C-1EAE-4778-B88F-C1DB8BEFB8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67347" y="5724924"/>
              <a:ext cx="19115998" cy="73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fontAlgn="base" latinLnBrk="1"/>
              <a:r>
                <a:rPr lang="en-US" altLang="ko-KR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 </a:t>
              </a:r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모드와 게임 프레임 코드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7DEB3B-C0B2-4E73-BF31-38D8C043D2F7}"/>
                </a:ext>
              </a:extLst>
            </p:cNvPr>
            <p:cNvSpPr txBox="1"/>
            <p:nvPr/>
          </p:nvSpPr>
          <p:spPr>
            <a:xfrm>
              <a:off x="12314237" y="4322950"/>
              <a:ext cx="18887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불필요 항목의 제거</a:t>
              </a:r>
              <a:endParaRPr lang="en-US" sz="48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Rectangle 35">
              <a:extLst>
                <a:ext uri="{FF2B5EF4-FFF2-40B4-BE49-F238E27FC236}">
                  <a16:creationId xmlns:a16="http://schemas.microsoft.com/office/drawing/2014/main" id="{3A75E948-B819-4715-859B-B56F234FBAAD}"/>
                </a:ext>
              </a:extLst>
            </p:cNvPr>
            <p:cNvSpPr/>
            <p:nvPr/>
          </p:nvSpPr>
          <p:spPr>
            <a:xfrm rot="16200000" flipV="1">
              <a:off x="10877164" y="5474059"/>
              <a:ext cx="2244144" cy="1524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ct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11" name="กลุ่ม 3">
            <a:extLst>
              <a:ext uri="{FF2B5EF4-FFF2-40B4-BE49-F238E27FC236}">
                <a16:creationId xmlns:a16="http://schemas.microsoft.com/office/drawing/2014/main" id="{D98EEDD6-562C-4D04-A020-B277FF19E20A}"/>
              </a:ext>
            </a:extLst>
          </p:cNvPr>
          <p:cNvGrpSpPr/>
          <p:nvPr/>
        </p:nvGrpSpPr>
        <p:grpSpPr>
          <a:xfrm>
            <a:off x="5913437" y="7032701"/>
            <a:ext cx="14119744" cy="2349383"/>
            <a:chOff x="11923034" y="4322950"/>
            <a:chExt cx="19360311" cy="2349383"/>
          </a:xfrm>
        </p:grpSpPr>
        <p:sp>
          <p:nvSpPr>
            <p:cNvPr id="12" name="Title 20">
              <a:extLst>
                <a:ext uri="{FF2B5EF4-FFF2-40B4-BE49-F238E27FC236}">
                  <a16:creationId xmlns:a16="http://schemas.microsoft.com/office/drawing/2014/main" id="{B545F17E-1C4B-4E6C-B504-B681277AA5E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67347" y="5724924"/>
              <a:ext cx="19115998" cy="73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fontAlgn="base" latinLnBrk="1"/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메인 배경이미지 오류 </a:t>
              </a:r>
              <a:r>
                <a:rPr lang="en-US" altLang="ko-KR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플레이화면 잘림 현상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A2CDC3-313D-45C1-BA27-3A14515FC6A4}"/>
                </a:ext>
              </a:extLst>
            </p:cNvPr>
            <p:cNvSpPr txBox="1"/>
            <p:nvPr/>
          </p:nvSpPr>
          <p:spPr>
            <a:xfrm>
              <a:off x="12314237" y="4322950"/>
              <a:ext cx="18887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기존 기능의 개선</a:t>
              </a:r>
              <a:endParaRPr lang="en-US" sz="48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8D14CF5C-E8EE-4A81-8150-FF4FFD662229}"/>
                </a:ext>
              </a:extLst>
            </p:cNvPr>
            <p:cNvSpPr/>
            <p:nvPr/>
          </p:nvSpPr>
          <p:spPr>
            <a:xfrm rot="16200000" flipV="1">
              <a:off x="10877164" y="5474059"/>
              <a:ext cx="2244144" cy="1524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ct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19" name="กลุ่ม 3">
            <a:extLst>
              <a:ext uri="{FF2B5EF4-FFF2-40B4-BE49-F238E27FC236}">
                <a16:creationId xmlns:a16="http://schemas.microsoft.com/office/drawing/2014/main" id="{9DA6DEF2-B04F-4BF9-B32E-FFD89D4270C7}"/>
              </a:ext>
            </a:extLst>
          </p:cNvPr>
          <p:cNvGrpSpPr/>
          <p:nvPr/>
        </p:nvGrpSpPr>
        <p:grpSpPr>
          <a:xfrm>
            <a:off x="5921374" y="10145292"/>
            <a:ext cx="14119744" cy="2349383"/>
            <a:chOff x="11923034" y="4322950"/>
            <a:chExt cx="19360311" cy="2349383"/>
          </a:xfrm>
        </p:grpSpPr>
        <p:sp>
          <p:nvSpPr>
            <p:cNvPr id="20" name="Title 20">
              <a:extLst>
                <a:ext uri="{FF2B5EF4-FFF2-40B4-BE49-F238E27FC236}">
                  <a16:creationId xmlns:a16="http://schemas.microsoft.com/office/drawing/2014/main" id="{C25D068E-62E4-4831-A168-720C55B56D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67347" y="5724924"/>
              <a:ext cx="19115998" cy="73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fontAlgn="base" latinLnBrk="1"/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화면 리사이징 </a:t>
              </a:r>
              <a:r>
                <a:rPr lang="en-US" altLang="ko-KR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블록 낙하 속도 </a:t>
              </a:r>
              <a:r>
                <a:rPr lang="en-US" altLang="ko-KR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배경음과 효과음 </a:t>
              </a:r>
              <a:r>
                <a:rPr lang="en-US" altLang="ko-KR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32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랭킹 바로가기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9628A9-0768-46AE-9134-A169F20408EA}"/>
                </a:ext>
              </a:extLst>
            </p:cNvPr>
            <p:cNvSpPr txBox="1"/>
            <p:nvPr/>
          </p:nvSpPr>
          <p:spPr>
            <a:xfrm>
              <a:off x="12314237" y="4322950"/>
              <a:ext cx="18887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필요 기능의 개발</a:t>
              </a:r>
              <a:endParaRPr lang="en-US" sz="48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B74C5EA4-006A-442B-8A0F-63DCB1AC50B9}"/>
                </a:ext>
              </a:extLst>
            </p:cNvPr>
            <p:cNvSpPr/>
            <p:nvPr/>
          </p:nvSpPr>
          <p:spPr>
            <a:xfrm rot="16200000" flipV="1">
              <a:off x="10877164" y="5474059"/>
              <a:ext cx="2244144" cy="1524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ct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25" name="그림 개체 틀 5">
            <a:extLst>
              <a:ext uri="{FF2B5EF4-FFF2-40B4-BE49-F238E27FC236}">
                <a16:creationId xmlns:a16="http://schemas.microsoft.com/office/drawing/2014/main" id="{31473EBD-412F-4CFB-B63C-25B4E6AFA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08A3E9-F225-4FC0-84EE-33E57E346306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FA544-98AA-4AD1-82FB-1728E3D05295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1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กลุ่ม 43"/>
          <p:cNvGrpSpPr/>
          <p:nvPr/>
        </p:nvGrpSpPr>
        <p:grpSpPr>
          <a:xfrm>
            <a:off x="12607843" y="8692184"/>
            <a:ext cx="9901208" cy="4063240"/>
            <a:chOff x="7817245" y="4134160"/>
            <a:chExt cx="9901208" cy="4063240"/>
          </a:xfrm>
        </p:grpSpPr>
        <p:sp>
          <p:nvSpPr>
            <p:cNvPr id="82" name="TextBox 81"/>
            <p:cNvSpPr txBox="1"/>
            <p:nvPr/>
          </p:nvSpPr>
          <p:spPr>
            <a:xfrm>
              <a:off x="10256837" y="4134160"/>
              <a:ext cx="5022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OS </a:t>
              </a:r>
              <a:r>
                <a:rPr lang="ko-KR" altLang="en-US" sz="40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 플레이 스크린</a:t>
              </a:r>
              <a:endParaRPr lang="en-US" sz="40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8" name="Title 20"/>
            <p:cNvSpPr txBox="1">
              <a:spLocks/>
            </p:cNvSpPr>
            <p:nvPr/>
          </p:nvSpPr>
          <p:spPr bwMode="auto">
            <a:xfrm>
              <a:off x="7817245" y="4842046"/>
              <a:ext cx="9901208" cy="3355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불필요한 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기능을 삭제하였고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창 조절을 통해 어떤 모니터의 해상도라도 유저가 게임 화면을 조절할 수 있음</a:t>
              </a:r>
              <a:endPara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 창 조절 시컴포넌트에 대한 리사이징 기능을 구현</a:t>
              </a:r>
              <a:endPara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또한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 화면 크기를 지정함으로써 화면을 일정 크기 이하로 줄이면 더 이상 줄일 수 없도록 해놓았음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14" name="กลุ่ม 43"/>
          <p:cNvGrpSpPr/>
          <p:nvPr/>
        </p:nvGrpSpPr>
        <p:grpSpPr>
          <a:xfrm>
            <a:off x="2977484" y="8692184"/>
            <a:ext cx="7644509" cy="2782890"/>
            <a:chOff x="8945594" y="4134160"/>
            <a:chExt cx="7644509" cy="2782890"/>
          </a:xfrm>
        </p:grpSpPr>
        <p:sp>
          <p:nvSpPr>
            <p:cNvPr id="115" name="TextBox 114"/>
            <p:cNvSpPr txBox="1"/>
            <p:nvPr/>
          </p:nvSpPr>
          <p:spPr>
            <a:xfrm>
              <a:off x="10256837" y="4134160"/>
              <a:ext cx="5022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PAIS </a:t>
              </a:r>
              <a:r>
                <a:rPr lang="ko-KR" altLang="en-US" sz="40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 플레이 스크린</a:t>
              </a:r>
              <a:endParaRPr lang="en-US" sz="40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6" name="Title 20"/>
            <p:cNvSpPr txBox="1">
              <a:spLocks/>
            </p:cNvSpPr>
            <p:nvPr/>
          </p:nvSpPr>
          <p:spPr bwMode="auto">
            <a:xfrm>
              <a:off x="8945594" y="4842046"/>
              <a:ext cx="7644509" cy="2075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기존 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PAIS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팀의 플레이 화면 더 이상 사용할 수 없는 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기능과 더불어 창 조절을 할 수 없도록 고정해놓았음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B0C0477-F76B-4B7F-B4D6-16BB0312B9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447" y="3391178"/>
            <a:ext cx="648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1" name="Group 66">
            <a:extLst>
              <a:ext uri="{FF2B5EF4-FFF2-40B4-BE49-F238E27FC236}">
                <a16:creationId xmlns:a16="http://schemas.microsoft.com/office/drawing/2014/main" id="{A814288C-5CC9-433C-BFB1-03979BD9393A}"/>
              </a:ext>
            </a:extLst>
          </p:cNvPr>
          <p:cNvGrpSpPr/>
          <p:nvPr/>
        </p:nvGrpSpPr>
        <p:grpSpPr>
          <a:xfrm>
            <a:off x="7838425" y="860489"/>
            <a:ext cx="8646824" cy="1996650"/>
            <a:chOff x="7837826" y="483017"/>
            <a:chExt cx="8646824" cy="199665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27E12E-1022-456C-8567-DCCCDB00101E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C9BA976B-EA8E-4CE7-B274-8B2E86FBDFC4}"/>
                </a:ext>
              </a:extLst>
            </p:cNvPr>
            <p:cNvSpPr txBox="1">
              <a:spLocks/>
            </p:cNvSpPr>
            <p:nvPr/>
          </p:nvSpPr>
          <p:spPr>
            <a:xfrm>
              <a:off x="9181260" y="1620711"/>
              <a:ext cx="5959971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en-US" altLang="ko-KR" sz="4000" b="1">
                  <a:solidFill>
                    <a:srgbClr val="6A51D5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게임 프레임 및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제거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653C0FC9-C97D-4668-97A8-7813FE723C5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39" y="3410228"/>
            <a:ext cx="648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개체 틀 5">
            <a:extLst>
              <a:ext uri="{FF2B5EF4-FFF2-40B4-BE49-F238E27FC236}">
                <a16:creationId xmlns:a16="http://schemas.microsoft.com/office/drawing/2014/main" id="{1BB34621-5C3E-4256-82BD-6B9512408F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2E141E-D68D-4C22-AA02-4450315922D9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5FF53-7568-4EDE-8A88-25C3644FC474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4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녹색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E1628173-D5EE-4464-B938-F467B4F9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4" y="3754585"/>
            <a:ext cx="7039604" cy="474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สี่เหลี่ยมผืนผ้า 157"/>
          <p:cNvSpPr/>
          <p:nvPr/>
        </p:nvSpPr>
        <p:spPr>
          <a:xfrm>
            <a:off x="14365943" y="3962400"/>
            <a:ext cx="9984719" cy="7935102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4708515" y="4114800"/>
            <a:ext cx="9416722" cy="7620000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0" b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</a:p>
          <a:p>
            <a:pPr marL="0" indent="0" algn="ctr">
              <a:buNone/>
            </a:pP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프로젝트는 </a:t>
            </a:r>
            <a:r>
              <a:rPr lang="en-US" altLang="ko-KR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AI</a:t>
            </a: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다양한 모드로 대결이 가능했으나</a:t>
            </a:r>
            <a:r>
              <a:rPr lang="en-US" altLang="ko-KR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본인이 직접 </a:t>
            </a:r>
            <a:r>
              <a:rPr lang="en-US" altLang="ko-KR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AI</a:t>
            </a: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실력을 조정할 수 있고 실제로 대결이 불가능하며 플레이어가 게임 오버 될 때까지 게임이 끝나지 않기 때문에 지루하였다</a:t>
            </a:r>
            <a:r>
              <a:rPr lang="en-US" altLang="ko-KR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혼자서도 재밌게 시간을 보낼 수 있는 게임을 만들고자 싱글모드로 구현하였다</a:t>
            </a:r>
            <a:r>
              <a:rPr lang="en-US" altLang="ko-KR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40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 algn="r">
              <a:buNone/>
            </a:pPr>
            <a:r>
              <a:rPr lang="en-US" sz="10000" b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en-US" sz="100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8" name="Group 66">
            <a:extLst>
              <a:ext uri="{FF2B5EF4-FFF2-40B4-BE49-F238E27FC236}">
                <a16:creationId xmlns:a16="http://schemas.microsoft.com/office/drawing/2014/main" id="{5508254C-D958-4CA7-B29E-38A7DE44FFD8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3A4796-0BF1-4D4F-B587-C8C20E465485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1E643AB0-12B3-4DF5-BF58-21356B0EBAD0}"/>
                </a:ext>
              </a:extLst>
            </p:cNvPr>
            <p:cNvSpPr txBox="1">
              <a:spLocks/>
            </p:cNvSpPr>
            <p:nvPr/>
          </p:nvSpPr>
          <p:spPr>
            <a:xfrm>
              <a:off x="9181253" y="1620711"/>
              <a:ext cx="5959971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en-US" altLang="ko-KR" sz="4000" b="1">
                  <a:solidFill>
                    <a:srgbClr val="6A51D5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게임 프레임 및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제거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altLang="ko-KR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17A83237-A48E-41C2-8A23-BDE7615A4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FD708-D54F-48C1-ABD3-9640DE2B3B17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FE4EB-87AE-4077-BD36-1D42D1EEC5F5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954B25D-B973-4361-A886-0F1FA812C2D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37" y="6781800"/>
            <a:ext cx="731520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28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5A5773-D27E-4A30-B3FB-5FE0A17144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45" y="3971137"/>
            <a:ext cx="756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2DA20E-6B42-4DA8-86ED-7C5F164049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431" y="3971137"/>
            <a:ext cx="756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9" name="Group 66">
            <a:extLst>
              <a:ext uri="{FF2B5EF4-FFF2-40B4-BE49-F238E27FC236}">
                <a16:creationId xmlns:a16="http://schemas.microsoft.com/office/drawing/2014/main" id="{35D40DE9-5046-4BD8-AB14-5088FD2E900B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626642-43B6-493C-B81D-9B84840A86C5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D4C41D8D-FEA7-49F0-8C9C-4836D83CF9BD}"/>
                </a:ext>
              </a:extLst>
            </p:cNvPr>
            <p:cNvSpPr txBox="1">
              <a:spLocks/>
            </p:cNvSpPr>
            <p:nvPr/>
          </p:nvSpPr>
          <p:spPr>
            <a:xfrm>
              <a:off x="10415568" y="1620711"/>
              <a:ext cx="3491345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메인스크린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กลุ่ม 43">
            <a:extLst>
              <a:ext uri="{FF2B5EF4-FFF2-40B4-BE49-F238E27FC236}">
                <a16:creationId xmlns:a16="http://schemas.microsoft.com/office/drawing/2014/main" id="{D785B148-7493-44B1-BB7C-E196DC8C4367}"/>
              </a:ext>
            </a:extLst>
          </p:cNvPr>
          <p:cNvGrpSpPr/>
          <p:nvPr/>
        </p:nvGrpSpPr>
        <p:grpSpPr>
          <a:xfrm>
            <a:off x="2931990" y="9113349"/>
            <a:ext cx="7644509" cy="2462802"/>
            <a:chOff x="8945594" y="4134160"/>
            <a:chExt cx="7644509" cy="24628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C1BA51-45F7-42AB-A8C4-BEF431A7449A}"/>
                </a:ext>
              </a:extLst>
            </p:cNvPr>
            <p:cNvSpPr txBox="1"/>
            <p:nvPr/>
          </p:nvSpPr>
          <p:spPr>
            <a:xfrm>
              <a:off x="10256837" y="4134160"/>
              <a:ext cx="50220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PAIS </a:t>
              </a:r>
              <a:r>
                <a:rPr lang="ko-KR" altLang="en-US" sz="44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 메인 스크린</a:t>
              </a:r>
              <a:endParaRPr lang="en-US" sz="44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Title 20">
              <a:extLst>
                <a:ext uri="{FF2B5EF4-FFF2-40B4-BE49-F238E27FC236}">
                  <a16:creationId xmlns:a16="http://schemas.microsoft.com/office/drawing/2014/main" id="{2FD359A7-6B36-4F09-BC42-745D66CE19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45594" y="5162134"/>
              <a:ext cx="7644509" cy="1434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우분투에서 실행 시 메인스크린 백그라운드 이미지가 적용되지 않음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กลุ่ม 43">
            <a:extLst>
              <a:ext uri="{FF2B5EF4-FFF2-40B4-BE49-F238E27FC236}">
                <a16:creationId xmlns:a16="http://schemas.microsoft.com/office/drawing/2014/main" id="{28AEC302-3B26-4E36-AF56-3886CDBC9391}"/>
              </a:ext>
            </a:extLst>
          </p:cNvPr>
          <p:cNvGrpSpPr/>
          <p:nvPr/>
        </p:nvGrpSpPr>
        <p:grpSpPr>
          <a:xfrm>
            <a:off x="12115534" y="9113349"/>
            <a:ext cx="10907794" cy="3113589"/>
            <a:chOff x="7313952" y="4134160"/>
            <a:chExt cx="10907794" cy="311358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F6B710-2049-4D33-9D6C-B3E43D062343}"/>
                </a:ext>
              </a:extLst>
            </p:cNvPr>
            <p:cNvSpPr txBox="1"/>
            <p:nvPr/>
          </p:nvSpPr>
          <p:spPr>
            <a:xfrm>
              <a:off x="10256837" y="4134160"/>
              <a:ext cx="50220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OS </a:t>
              </a:r>
              <a:r>
                <a:rPr lang="ko-KR" altLang="en-US" sz="44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팀 메인 스크린</a:t>
              </a:r>
              <a:endParaRPr lang="en-US" sz="44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4" name="Title 20">
              <a:extLst>
                <a:ext uri="{FF2B5EF4-FFF2-40B4-BE49-F238E27FC236}">
                  <a16:creationId xmlns:a16="http://schemas.microsoft.com/office/drawing/2014/main" id="{22A6079F-48D5-4CDD-A2D9-52C38BB326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313952" y="5151522"/>
              <a:ext cx="10907794" cy="2096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저작권이 없는 고화질 해상도의 이미지 파일을 가져와 목업 스케치를 통해 백그라운드 이미지를 작업하고</a:t>
              </a:r>
              <a:endPara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기존 프로젝트에서 이미지가 적용되지 않은 문제를 해결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7" name="그림 개체 틀 5">
            <a:extLst>
              <a:ext uri="{FF2B5EF4-FFF2-40B4-BE49-F238E27FC236}">
                <a16:creationId xmlns:a16="http://schemas.microsoft.com/office/drawing/2014/main" id="{9158FAEC-D0D1-4C24-B27C-E033EBB1AB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C5EBC3-AD4B-48F7-BA19-1593A6ED6573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4EB1A-CAE5-4BC0-980F-CF5E03C2DCA9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93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33"/>
          <p:cNvGrpSpPr/>
          <p:nvPr/>
        </p:nvGrpSpPr>
        <p:grpSpPr>
          <a:xfrm>
            <a:off x="16512236" y="7621884"/>
            <a:ext cx="8044316" cy="2849594"/>
            <a:chOff x="4578629" y="5172124"/>
            <a:chExt cx="8044316" cy="2849594"/>
          </a:xfrm>
        </p:grpSpPr>
        <p:sp>
          <p:nvSpPr>
            <p:cNvPr id="8" name="Rectangle 35"/>
            <p:cNvSpPr/>
            <p:nvPr/>
          </p:nvSpPr>
          <p:spPr>
            <a:xfrm rot="5400000">
              <a:off x="3251883" y="6498870"/>
              <a:ext cx="2832451" cy="17896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6A51D5"/>
                </a:solidFill>
                <a:latin typeface="Open Sans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57589" y="5226708"/>
              <a:ext cx="4308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8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프로그램 배경음</a:t>
              </a:r>
              <a:endParaRPr lang="en-US" sz="48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itle 20"/>
            <p:cNvSpPr txBox="1">
              <a:spLocks/>
            </p:cNvSpPr>
            <p:nvPr/>
          </p:nvSpPr>
          <p:spPr bwMode="auto">
            <a:xfrm>
              <a:off x="4757589" y="6565666"/>
              <a:ext cx="7865356" cy="1456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저작권 문제가 없는</a:t>
              </a: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무료 배경음 삽입</a:t>
              </a:r>
              <a:endPara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The Fat Rat - Prelude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FFF6330-E01E-4BAC-A8BE-390314E3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114800"/>
            <a:ext cx="8054027" cy="71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66">
            <a:extLst>
              <a:ext uri="{FF2B5EF4-FFF2-40B4-BE49-F238E27FC236}">
                <a16:creationId xmlns:a16="http://schemas.microsoft.com/office/drawing/2014/main" id="{988B13F0-09DB-4F50-891F-B3019A054D51}"/>
              </a:ext>
            </a:extLst>
          </p:cNvPr>
          <p:cNvGrpSpPr/>
          <p:nvPr/>
        </p:nvGrpSpPr>
        <p:grpSpPr>
          <a:xfrm>
            <a:off x="7838425" y="890110"/>
            <a:ext cx="8646824" cy="2000006"/>
            <a:chOff x="7837826" y="483017"/>
            <a:chExt cx="8646824" cy="2000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B1CEFF-CFDA-49CB-AF92-B5AF122A2BB8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7A9D35DE-F582-4FBE-A24F-F091970B748D}"/>
                </a:ext>
              </a:extLst>
            </p:cNvPr>
            <p:cNvSpPr txBox="1">
              <a:spLocks/>
            </p:cNvSpPr>
            <p:nvPr/>
          </p:nvSpPr>
          <p:spPr>
            <a:xfrm>
              <a:off x="10340223" y="1624067"/>
              <a:ext cx="3642029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en-US" altLang="ko-KR" sz="4000" b="1">
                  <a:solidFill>
                    <a:srgbClr val="6A51D5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배경음 삽입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6AA33AC-AD53-4218-94CD-9D3C49563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85" y="4076700"/>
            <a:ext cx="4793445" cy="181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 descr="조류, 꽃이(가) 표시된 사진&#10;&#10;자동 생성된 설명">
            <a:extLst>
              <a:ext uri="{FF2B5EF4-FFF2-40B4-BE49-F238E27FC236}">
                <a16:creationId xmlns:a16="http://schemas.microsoft.com/office/drawing/2014/main" id="{36DB89DF-92B6-4592-843A-04C86ABB2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23" y="7005705"/>
            <a:ext cx="4793444" cy="1490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7F00E2-A4E8-4E6B-B46E-383F013C5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822" y="9985870"/>
            <a:ext cx="4793445" cy="1142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개체 틀 5">
            <a:extLst>
              <a:ext uri="{FF2B5EF4-FFF2-40B4-BE49-F238E27FC236}">
                <a16:creationId xmlns:a16="http://schemas.microsoft.com/office/drawing/2014/main" id="{B92D4A4B-8893-4D9B-A672-AA6687E3E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BE370-609B-4264-8203-E2501C4CB058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68BED-38E0-4314-BD41-DDF28CDF0FF6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42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กลุ่ม 3"/>
          <p:cNvGrpSpPr/>
          <p:nvPr/>
        </p:nvGrpSpPr>
        <p:grpSpPr>
          <a:xfrm>
            <a:off x="2484437" y="8915400"/>
            <a:ext cx="19360307" cy="2633093"/>
            <a:chOff x="11923038" y="4322950"/>
            <a:chExt cx="19360307" cy="2633093"/>
          </a:xfrm>
        </p:grpSpPr>
        <p:sp>
          <p:nvSpPr>
            <p:cNvPr id="38" name="Title 20"/>
            <p:cNvSpPr txBox="1">
              <a:spLocks/>
            </p:cNvSpPr>
            <p:nvPr/>
          </p:nvSpPr>
          <p:spPr bwMode="auto">
            <a:xfrm>
              <a:off x="12167347" y="5232482"/>
              <a:ext cx="19115998" cy="172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852" tIns="121926" rIns="243852" bIns="121926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fontAlgn="base" latinLnBrk="1"/>
              <a:r>
                <a:rPr lang="ko-KR" altLang="en-US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일정한 낙하 속도를 가진 기존 프로젝트는 각기 다른 게임 플레이어의 수준을 고려하지 않은 부분이라 판단하여 일정 점수에 따른 레벨을 부여하고 레벨에 맞는 낙하 속도를 부여하여</a:t>
              </a:r>
              <a:endPara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 latinLnBrk="1"/>
              <a:r>
                <a:rPr lang="ko-KR" altLang="en-US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게임의 속도감을 증가시켰다</a:t>
              </a:r>
              <a:r>
                <a:rPr lang="en-US" altLang="ko-KR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314237" y="4322950"/>
              <a:ext cx="18887398" cy="666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>
                  <a:solidFill>
                    <a:srgbClr val="14A4C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레벨에 따른 블록 낙하속도 증가 기능 구현</a:t>
              </a:r>
              <a:endParaRPr lang="en-US" sz="3600" b="1" dirty="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Rectangle 35"/>
            <p:cNvSpPr/>
            <p:nvPr/>
          </p:nvSpPr>
          <p:spPr>
            <a:xfrm rot="16200000" flipV="1">
              <a:off x="10699968" y="5606713"/>
              <a:ext cx="2527854" cy="817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anchor="ctr"/>
            <a:lstStyle/>
            <a:p>
              <a:pPr algn="ctr" defTabSz="108744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1025" name="_x385277440" descr="EMB0000bec0447c">
            <a:extLst>
              <a:ext uri="{FF2B5EF4-FFF2-40B4-BE49-F238E27FC236}">
                <a16:creationId xmlns:a16="http://schemas.microsoft.com/office/drawing/2014/main" id="{E70A4F5E-3B1B-4C5B-9D42-DF8D72BE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62" y="3663637"/>
            <a:ext cx="15299948" cy="2089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0">
            <a:extLst>
              <a:ext uri="{FF2B5EF4-FFF2-40B4-BE49-F238E27FC236}">
                <a16:creationId xmlns:a16="http://schemas.microsoft.com/office/drawing/2014/main" id="{E318B0BE-7C2B-4AD8-B960-D96A73C76024}"/>
              </a:ext>
            </a:extLst>
          </p:cNvPr>
          <p:cNvSpPr txBox="1">
            <a:spLocks/>
          </p:cNvSpPr>
          <p:nvPr/>
        </p:nvSpPr>
        <p:spPr bwMode="auto">
          <a:xfrm>
            <a:off x="11794562" y="6146178"/>
            <a:ext cx="8017248" cy="147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852" tIns="121926" rIns="243852" bIns="121926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fontAlgn="base" latinLnBrk="1"/>
            <a:r>
              <a:rPr lang="en-US" altLang="ko-KR" sz="2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Score = 500 x ( Level + 0.1xLevel</a:t>
            </a:r>
            <a:r>
              <a:rPr lang="en-US" altLang="ko-KR" sz="2800" b="1" baseline="3000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 </a:t>
            </a:r>
            <a:r>
              <a:rPr lang="en-US" altLang="ko-KR" sz="2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r" fontAlgn="base" latinLnBrk="1"/>
            <a:endParaRPr lang="en-US" altLang="ko-KR" sz="2400" b="1">
              <a:solidFill>
                <a:srgbClr val="14A4C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 fontAlgn="base" latinLnBrk="1"/>
            <a:r>
              <a:rPr lang="en-US" altLang="ko-KR" sz="2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Timer = 20 x ( Level + 0.05xLevel</a:t>
            </a:r>
            <a:r>
              <a:rPr lang="en-US" altLang="ko-KR" sz="2800" b="1" baseline="30000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b="1">
                <a:solidFill>
                  <a:srgbClr val="14A4C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800" b="1">
              <a:solidFill>
                <a:srgbClr val="14A4C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Group 66">
            <a:extLst>
              <a:ext uri="{FF2B5EF4-FFF2-40B4-BE49-F238E27FC236}">
                <a16:creationId xmlns:a16="http://schemas.microsoft.com/office/drawing/2014/main" id="{1358C2C3-E3DF-4E07-BCF4-0D5828AE9880}"/>
              </a:ext>
            </a:extLst>
          </p:cNvPr>
          <p:cNvGrpSpPr/>
          <p:nvPr/>
        </p:nvGrpSpPr>
        <p:grpSpPr>
          <a:xfrm>
            <a:off x="7838425" y="890110"/>
            <a:ext cx="8646824" cy="1996650"/>
            <a:chOff x="7837826" y="483017"/>
            <a:chExt cx="8646824" cy="19966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5201ED-CCA7-4231-B6ED-34D73C7FD60F}"/>
                </a:ext>
              </a:extLst>
            </p:cNvPr>
            <p:cNvSpPr txBox="1"/>
            <p:nvPr/>
          </p:nvSpPr>
          <p:spPr>
            <a:xfrm>
              <a:off x="7837826" y="483017"/>
              <a:ext cx="8646824" cy="10156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ko-KR" altLang="en-US" sz="6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진행 내용</a:t>
              </a:r>
              <a:endParaRPr lang="id-ID" altLang="ko-KR" sz="6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0D174FAA-62A5-4F01-B32B-B420D7A5F5D0}"/>
                </a:ext>
              </a:extLst>
            </p:cNvPr>
            <p:cNvSpPr txBox="1">
              <a:spLocks/>
            </p:cNvSpPr>
            <p:nvPr/>
          </p:nvSpPr>
          <p:spPr>
            <a:xfrm>
              <a:off x="9577193" y="1620711"/>
              <a:ext cx="5168088" cy="8589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</a:t>
              </a:r>
              <a:r>
                <a:rPr lang="ko-KR" altLang="en-US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블록 낙하속도 증가 </a:t>
              </a:r>
              <a:r>
                <a:rPr lang="en-US" altLang="ko-KR" sz="4000" b="1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  <a:endParaRPr lang="en-US" sz="40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8" name="그림 개체 틀 5">
            <a:extLst>
              <a:ext uri="{FF2B5EF4-FFF2-40B4-BE49-F238E27FC236}">
                <a16:creationId xmlns:a16="http://schemas.microsoft.com/office/drawing/2014/main" id="{3F1C3C66-4994-401A-964F-1A9C0EF14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>
            <a:fillRect/>
          </a:stretch>
        </p:blipFill>
        <p:spPr>
          <a:xfrm>
            <a:off x="0" y="0"/>
            <a:ext cx="2694195" cy="2229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9BF29C-66A3-4D5C-92F6-EC4B3ABB6A09}"/>
              </a:ext>
            </a:extLst>
          </p:cNvPr>
          <p:cNvSpPr txBox="1"/>
          <p:nvPr/>
        </p:nvSpPr>
        <p:spPr>
          <a:xfrm>
            <a:off x="19324637" y="13049151"/>
            <a:ext cx="4571999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오픈소스 소프트웨어 프로젝트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B4068-DE1C-4212-ADD9-8A6CFB70AC08}"/>
              </a:ext>
            </a:extLst>
          </p:cNvPr>
          <p:cNvSpPr txBox="1"/>
          <p:nvPr/>
        </p:nvSpPr>
        <p:spPr>
          <a:xfrm>
            <a:off x="554936" y="13049152"/>
            <a:ext cx="19295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2019. 12. 12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7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การออกแบบที่กำหนดเอ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การออกแบบที่กำหนดเอ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การออกแบบที่กำหนดเอง">
  <a:themeElements>
    <a:clrScheme name="องค์ประกอบ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การออกแบบที่กำหนดเอง">
  <a:themeElements>
    <a:clrScheme name="red-mamanamsai">
      <a:dk1>
        <a:sysClr val="windowText" lastClr="000000"/>
      </a:dk1>
      <a:lt1>
        <a:sysClr val="window" lastClr="FFFFFF"/>
      </a:lt1>
      <a:dk2>
        <a:srgbClr val="C00000"/>
      </a:dk2>
      <a:lt2>
        <a:srgbClr val="FF1515"/>
      </a:lt2>
      <a:accent1>
        <a:srgbClr val="D00000"/>
      </a:accent1>
      <a:accent2>
        <a:srgbClr val="960000"/>
      </a:accent2>
      <a:accent3>
        <a:srgbClr val="740000"/>
      </a:accent3>
      <a:accent4>
        <a:srgbClr val="5C0000"/>
      </a:accent4>
      <a:accent5>
        <a:srgbClr val="F71515"/>
      </a:accent5>
      <a:accent6>
        <a:srgbClr val="FD641F"/>
      </a:accent6>
      <a:hlink>
        <a:srgbClr val="F49100"/>
      </a:hlink>
      <a:folHlink>
        <a:srgbClr val="FF25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37513</TotalTime>
  <Words>650</Words>
  <Application>Microsoft Office PowerPoint</Application>
  <PresentationFormat>사용자 지정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Lato</vt:lpstr>
      <vt:lpstr>Open Sans Light</vt:lpstr>
      <vt:lpstr>조선일보명조</vt:lpstr>
      <vt:lpstr>Arial</vt:lpstr>
      <vt:lpstr>Calibri</vt:lpstr>
      <vt:lpstr>1_การออกแบบที่กำหนดเอง</vt:lpstr>
      <vt:lpstr>3_การออกแบบที่กำหนดเอง</vt:lpstr>
      <vt:lpstr>การออกแบบที่กำหนดเอง</vt:lpstr>
      <vt:lpstr>2_การออกแบบที่กำหนดเอง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gingzaru</dc:creator>
  <cp:lastModifiedBy>남경현</cp:lastModifiedBy>
  <cp:revision>3657</cp:revision>
  <dcterms:created xsi:type="dcterms:W3CDTF">2017-10-18T13:25:00Z</dcterms:created>
  <dcterms:modified xsi:type="dcterms:W3CDTF">2019-12-10T05:23:16Z</dcterms:modified>
</cp:coreProperties>
</file>